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1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421" r:id="rId5"/>
    <p:sldId id="418" r:id="rId6"/>
    <p:sldId id="419" r:id="rId7"/>
    <p:sldId id="420" r:id="rId8"/>
    <p:sldId id="259" r:id="rId9"/>
    <p:sldId id="261" r:id="rId10"/>
    <p:sldId id="262" r:id="rId11"/>
    <p:sldId id="264" r:id="rId12"/>
  </p:sldIdLst>
  <p:sldSz cx="12192000" cy="6858000"/>
  <p:notesSz cx="6808788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44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04" autoAdjust="0"/>
    <p:restoredTop sz="94660"/>
  </p:normalViewPr>
  <p:slideViewPr>
    <p:cSldViewPr snapToGrid="0">
      <p:cViewPr varScale="1">
        <p:scale>
          <a:sx n="55" d="100"/>
          <a:sy n="55" d="100"/>
        </p:scale>
        <p:origin x="67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50475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37" y="1"/>
            <a:ext cx="2950475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8FFE2-9E11-42A5-896B-1835C4E5979A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50475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37" y="9431600"/>
            <a:ext cx="2950475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D2E4BA-9479-4870-8043-89E6115F4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829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9T13:22:58.106"/>
    </inkml:context>
    <inkml:brush xml:id="br0">
      <inkml:brushProperty name="width" value="0.1" units="cm"/>
      <inkml:brushProperty name="height" value="0.6" units="cm"/>
      <inkml:brushProperty name="color" value="#66CC00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9T06:44:19.04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24575,'5'0'0,"6"0"0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9T06:44:51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9T06:44:59.91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12 0,'0'5,"-5"6,-1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9T06:45:00.35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29 0,'-5'5,"-1"6,0 6,1 4,2 23,1 13,1 16,0-1,10 3,4-3,8-9,6-5,-2-13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9T06:45:06.34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9T06:45:06.74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9T06:45:07.54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17 0,'-5'0,"-1"5,0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9T06:45:07.92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50 0,'0'5,"-4"6,-7 6,-6 0,0-3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9T06:45:08.57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9T06:45:09.03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69 0,'0'5,"-4"6,-8 1,0 3,-8 5,-1-3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9T13:22:58.721"/>
    </inkml:context>
    <inkml:brush xml:id="br0">
      <inkml:brushProperty name="width" value="0.1" units="cm"/>
      <inkml:brushProperty name="height" value="0.6" units="cm"/>
      <inkml:brushProperty name="color" value="#66CC00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9T06:45:09.34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49 617,'0'-9,"0"-22,0-30,0-27,-4-32,-16-38,-5 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9T06:45:09.64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22 12,'-9'-5,"-3"-1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9T06:45:09.89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9T06:45:10.1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9T06:45:13.34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9T06:45:14.49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9T06:45:15.36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9T06:45:23.68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9T06:45:26.62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9T06:45:27.32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9T06:43:31.22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56 24575,'1604'0'0,"-1577"-2"0,1 0 0,31-8 0,-29 4 0,46-2 0,507 6 0,-282 5 0,6900-3 0,-7020-15 0,-1 1 0,650 15-1365,-806-1-5461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9T07:22:04.81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9T07:22:05.30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1,'0'4,"0"2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9T06:44:19.04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24575,'5'0'0,"6"0"0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9T06:44:51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9T06:44:59.91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12 0,'0'5,"-5"6,-1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9T06:45:00.35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29 0,'-5'5,"-1"6,0 6,1 4,2 23,1 13,1 16,0-1,10 3,4-3,8-9,6-5,-2-13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9T06:45:06.34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9T06:45:06.74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9T06:45:07.543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17 0,'-5'0,"-1"5,0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9T06:45:07.92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50 0,'0'5,"-4"6,-7 6,-6 0,0-3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9T06:43:35.99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24575,'1713'0'0,"-1692"1"0,0 1 0,36 9 0,-35-6 0,1-1 0,26 1 0,515-4 0,-272-3 0,-243 2 0,1 2 0,72 13 0,-62-8 0,0-1 0,118-7 0,-74-1 0,625 2-1365,-705 0-5461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9T06:45:08.57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9T06:45:09.03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69 0,'0'5,"-4"6,-8 1,0 3,-8 5,-1-3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9T06:45:09.34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49 617,'0'-9,"0"-22,0-30,0-27,-4-32,-16-38,-5 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9T06:45:09.64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22 12,'-9'-5,"-3"-1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9T06:45:09.89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9T06:45:10.1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9T06:45:13.34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9T06:45:14.49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9T06:45:15.36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9T06:45:23.68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9T06:43:40.52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 24575,'0'0'-8191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9T06:45:26.62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9T06:45:27.32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9T07:28:00.418"/>
    </inkml:context>
    <inkml:brush xml:id="br0">
      <inkml:brushProperty name="width" value="0.1" units="cm"/>
      <inkml:brushProperty name="height" value="0.6" units="cm"/>
      <inkml:brushProperty name="color" value="#66CC00"/>
      <inkml:brushProperty name="ignorePressure" value="1"/>
      <inkml:brushProperty name="inkEffects" value="pencil"/>
    </inkml:brush>
  </inkml:definitions>
  <inkml:trace contextRef="#ctx0" brushRef="#br0">0 1,'0'4,"5"7,9 5,3 4,-1 4,1-3,-3-1,1 2,-2 1,6-4,-1 0,-4 0,-7-2,-6-4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9T07:28:32.7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24575,'4'0'0,"6"0"0,6 0 0,5 0 0,2 0 0,3 0 0,0 0 0,2 0 0,-1 0 0,0 0 0,4 0 0,1 0 0,-1 0 0,0 0 0,-2 0 0,-1 0 0,-5 0-8191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9T07:28:34.5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24575,'4'0'0,"7"0"0,9 0 0,6 0 0,3 0 0,1 0 0,0 0 0,-1 0 0,-1 0 0,-1 0 0,0 0 0,-1 0 0,-4 0-8191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9T07:28:35.8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24575,'5'0'0,"5"0"0,6 0 0,4 0 0,3 0 0,3 0 0,0 0 0,1 0 0,1 0 0,-2 0 0,1 0 0,-5 0-8191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9T07:28:48.652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1 24575,'4'0'0,"6"0"0,6 0 0,5 0 0,2 0 0,3 0 0,0 0 0,2 0 0,-1 0 0,0 0 0,-5 0-8191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9T07:28:49.785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0 24575,'494'0'-1365,"-472"0"-5461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9T07:28:51.087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 24575,'9'0'0,"8"0"0,4 0 0,4 0 0,6 0 0,3 0 0,-1 0 0,-1 0 0,-2 0 0,-1 0 0,3 0 0,0 0 0,-5 0-8191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9T07:08:31.7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1 112 24575,'0'4'0,"1"1"0,0-1 0,0 1 0,0-1 0,1 0 0,0 0 0,-1 0 0,1 0 0,1 0 0,-1 0 0,5 6 0,35 36 0,-38-42 0,4 4 0,0 0 0,1-1 0,0-1 0,0 1 0,10 5 0,-17-11 0,0 0 0,0-1 0,0 1 0,0 0 0,0 0 0,0-1 0,0 1 0,0-1 0,0 0 0,0 0 0,0 1 0,0-2 0,0 1 0,1 0 0,-1 0 0,0 0 0,0-1 0,0 1 0,0-1 0,0 0 0,0 0 0,0 0 0,0 0 0,-1 0 0,1 0 0,0 0 0,0 0 0,-1-1 0,1 1 0,-1-1 0,1 1 0,-1-1 0,3-3 0,1-5 0,1 0 0,-1 0 0,-1-1 0,0 1 0,0-1 0,3-19 0,-4 15 0,2 0 0,8-24 0,-9 33-76,0 0 1,0 0-1,0 0 0,1 0 0,0 1 0,0 0 0,0 0 0,0 0 1,1 0-1,0 1 0,0 0 0,0 0 0,1 1 0,-1 0 1,1 0-1,0 0 0,10-2 0,2 1-6750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9T07:08:33.47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53 24575,'0'20'0,"1"-1"0,0 1 0,7 31 0,-7-45 0,1 0 0,0 1 0,1-1 0,-1 0 0,1 0 0,0-1 0,1 1 0,0-1 0,0 1 0,0-1 0,0 0 0,1-1 0,-1 1 0,9 5 0,-12-9 0,0-1 0,0 1 0,0-1 0,0 1 0,0-1 0,0 1 0,0-1 0,0 1 0,0-1 0,0 0 0,0 0 0,0 1 0,0-1 0,1 0 0,-1 0 0,0 0 0,0 0 0,0-1 0,0 1 0,0 0 0,0 0 0,0-1 0,1 1 0,-1 0 0,0-1 0,0 1 0,0-1 0,0 0 0,-1 1 0,1-1 0,0 0 0,0 1 0,0-1 0,0 0 0,-1 0 0,1 0 0,0 0 0,-1 0 0,1 0 0,-1 0 0,1 0 0,-1 0 0,1 0 0,0-2 0,4-8 0,-1-1 0,0 1 0,4-18 0,-3 10 0,35-109-1365,-32 103-5461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9T13:22:43.41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63 24575,'6'3'0,"-1"-1"0,0 1 0,0 1 0,-1-1 0,1 1 0,-1 0 0,1 0 0,-1 0 0,6 9 0,-2-4 0,0 1 0,-1 1 0,0 0 0,-1 0 0,0 0 0,8 23 0,-10-24 0,0-1 0,1 0 0,1 0 0,0 0 0,7 8 0,5 8 0,-16-21 0,20 23 0,-22-26 0,0 0 0,1-1 0,0 1 0,-1-1 0,1 1 0,-1-1 0,1 1 0,0-1 0,-1 1 0,1-1 0,0 1 0,0-1 0,-1 0 0,1 0 0,0 1 0,0-1 0,-1 0 0,1 0 0,0 0 0,0 0 0,0 0 0,-1 0 0,1 0 0,0 0 0,0 0 0,-1 0 0,1 0 0,0-1 0,0 1 0,0 0 0,-1-1 0,1 1 0,0 0 0,-1-1 0,1 1 0,0-1 0,22-24 0,0-1 0,-3 0 0,35-58 0,-31 46 0,40-51 0,-46 69-1365,-4 2-5461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9T13:22:53.408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0 108 24575,'21'20'0,"21"30"0,-33-40 0,0 0 0,-2 1 0,1 0 0,-1 1 0,-1-1 0,0 1 0,-1 1 0,0-1 0,-1 1 0,5 25 0,-8-32 0,-1-1 0,1 1 0,0 0 0,0-1 0,1 1 0,0-1 0,0 0 0,3 6 0,-5-10 0,1 0 0,0 0 0,-1 0 0,1-1 0,0 1 0,-1 0 0,1 0 0,0-1 0,0 1 0,0-1 0,0 1 0,0 0 0,0-1 0,0 0 0,0 1 0,0-1 0,0 0 0,0 1 0,1-1 0,0 0 0,0 0 0,0 0 0,1-1 0,-1 1 0,0-1 0,0 1 0,0-1 0,0 0 0,0 0 0,-1 0 0,1 0 0,0 0 0,2-2 0,2-1 0,-1-1 0,0 0 0,0-1 0,-1 1 0,0-1 0,0 0 0,0 0 0,0 0 0,-1 0 0,0-1 0,0 1 0,-1-1 0,2-7 0,2-7 0,-2 0 0,0-1 0,1-21 0,12-89-181,-11 97-1003,-3 11-5642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FFE4F-D34F-4BA3-B482-205369D74D6E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1241425"/>
            <a:ext cx="5954712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78375"/>
            <a:ext cx="5446712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038" y="9431338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AA301-7E41-446A-9D35-7C54100247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783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AA301-7E41-446A-9D35-7C54100247D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667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F34511-CAC7-96AF-108C-F4B2E710D6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EF0FAD-03BE-8CE5-7329-75507A2B0B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C44AE2-ADA3-3AA4-377E-E10A6C8F3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F642-7B16-485C-8C29-0406A2E76E8C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C308FA-8A10-27D4-5BB2-2E0237377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C3A96C-BF4E-0859-FD99-163CB8DD4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1016-FD07-41A5-BD94-5C35F31F0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57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23A92E-6FFF-CBA3-B459-82905DC92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57B146-542B-AAFD-4608-DA0C102AF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2D47F-E038-7920-CC94-87ACD9DCD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F642-7B16-485C-8C29-0406A2E76E8C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C74B76-6963-B010-343D-A8719928F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0B5D17-E0F9-FE36-2CAD-AC1D385B3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1016-FD07-41A5-BD94-5C35F31F0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579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A8CB08-5A8A-5FB0-B924-DC30E0BE9D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C67E7A6-C427-1478-6BF5-4BD7AAA38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ED12B-377F-AF31-4FD2-70A77E4B2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F642-7B16-485C-8C29-0406A2E76E8C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C1A1F5-A792-F0B7-0324-C64EDDD43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920262-B049-938D-F0CA-8F2011B5F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1016-FD07-41A5-BD94-5C35F31F0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39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B6AB3-A1DF-BAB9-A482-F8F9D12DA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F6F405-A7F0-08FC-92D4-DBF9DC9F2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207148-5424-C375-AF85-0A201F33A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F642-7B16-485C-8C29-0406A2E76E8C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20674D-E98B-0710-8B3A-27B2B55C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750710-E076-E9F9-7539-745B236A6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1016-FD07-41A5-BD94-5C35F31F0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85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7E07B-F936-1AC7-315B-BC1BB417E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0A2657-E13F-2D3B-91AC-3236DF6C8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A413BF-F05B-77B4-C025-281509F74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F642-7B16-485C-8C29-0406A2E76E8C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9D18CE-BC67-7638-F137-8C271B14A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4A452E-4D29-2A48-EC96-5BC407A57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1016-FD07-41A5-BD94-5C35F31F0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3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154E5-FBE0-39F0-107D-3B8E0BFCD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A29B6E-1FF1-15B4-46F4-63518F49E9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70B43E-B75C-CF5C-024E-B571F7143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31C529-847D-355C-817D-B27E83BBB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F642-7B16-485C-8C29-0406A2E76E8C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170D71-8847-AA54-CCA4-E282BC5CA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C9A8C3-9D68-ED8E-A468-B0DDC848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1016-FD07-41A5-BD94-5C35F31F0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930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689E07-5B00-94F2-028D-AF3D45D82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0919B1-58A9-2BCB-7071-C4E19E67A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E735D3-3BAA-B533-8073-D7981A767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62D2248-A973-CA10-ADAB-705D1BDF5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00537A-6BC4-A28A-88AA-71C6CD1E90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1E4EC21-7E4D-8523-205A-B5ECDEE41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F642-7B16-485C-8C29-0406A2E76E8C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698CCA5-0E65-0344-9461-930241321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706E1CB-C0F7-2ADE-ABA8-4B5810DE9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1016-FD07-41A5-BD94-5C35F31F0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81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5CBE5-AFD0-507D-6095-81BDB3756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2A3D2C-912F-9F9A-79B4-F3AB59763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F642-7B16-485C-8C29-0406A2E76E8C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04B682E-D2FF-E9E5-CCBD-3424A1A8B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D812DD-B571-F285-6645-DAE1FDE7C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1016-FD07-41A5-BD94-5C35F31F0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51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88A23D1-7E1A-5B5C-6643-DD3F6334B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F642-7B16-485C-8C29-0406A2E76E8C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8D2293-2E84-00B8-C996-59F47ECFB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EF56C4-9006-DF38-734C-0AB65E5B3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1016-FD07-41A5-BD94-5C35F31F0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372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767496-C746-00DB-05EE-240A92274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7630DF-4E2A-2A84-3E70-5BFAE800E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F5E69F-005F-E3AE-BE3C-9894DCC45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56F2BF-F265-87F4-97A6-2DA6AC76D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F642-7B16-485C-8C29-0406A2E76E8C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98330A-320A-F431-A1EC-66B770AA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2A8A41-6AF8-2F8A-623B-2BE9A375F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1016-FD07-41A5-BD94-5C35F31F0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703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54DF0B-D3DD-8173-CD48-5574DE8E2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64FB723-0E90-2F18-BD48-BF33854094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179EE8-F03A-8FE1-CEB1-C4CADB18B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6E1E27-9342-9CCC-24B4-A98B26744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F642-7B16-485C-8C29-0406A2E76E8C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CA6961-E905-9B5A-296F-63E0CEE10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53903F-EAA6-B278-4189-8D4FD7E09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F1016-FD07-41A5-BD94-5C35F31F0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828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A5747-2E40-FF08-D0CB-99C28AF7E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A95FF3-6B68-AA3B-BFEF-E8880574E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34EB41-5503-5F0E-6D6D-91DE680ECD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5F642-7B16-485C-8C29-0406A2E76E8C}" type="datetimeFigureOut">
              <a:rPr lang="ru-RU" smtClean="0"/>
              <a:t>25.06.2025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0E466C-9396-FC9B-ABFC-2B89A1F04C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B7C4E6-07DB-D577-B658-4B3E765E11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F1016-FD07-41A5-BD94-5C35F31F0F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7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5" Type="http://schemas.openxmlformats.org/officeDocument/2006/relationships/image" Target="../media/image12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customXml" Target="../ink/ink8.xml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12" Type="http://schemas.openxmlformats.org/officeDocument/2006/relationships/image" Target="../media/image30.png"/><Relationship Id="rId17" Type="http://schemas.openxmlformats.org/officeDocument/2006/relationships/image" Target="../media/image1.png"/><Relationship Id="rId2" Type="http://schemas.openxmlformats.org/officeDocument/2006/relationships/image" Target="../media/image3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0.png"/><Relationship Id="rId11" Type="http://schemas.openxmlformats.org/officeDocument/2006/relationships/customXml" Target="../ink/ink7.xml"/><Relationship Id="rId5" Type="http://schemas.openxmlformats.org/officeDocument/2006/relationships/customXml" Target="../ink/ink4.xml"/><Relationship Id="rId15" Type="http://schemas.openxmlformats.org/officeDocument/2006/relationships/customXml" Target="../ink/ink9.xml"/><Relationship Id="rId10" Type="http://schemas.openxmlformats.org/officeDocument/2006/relationships/image" Target="../media/image29.png"/><Relationship Id="rId4" Type="http://schemas.openxmlformats.org/officeDocument/2006/relationships/image" Target="../media/image260.png"/><Relationship Id="rId9" Type="http://schemas.openxmlformats.org/officeDocument/2006/relationships/customXml" Target="../ink/ink6.xml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customXml" Target="../ink/ink15.xml"/><Relationship Id="rId18" Type="http://schemas.openxmlformats.org/officeDocument/2006/relationships/image" Target="../media/image21.png"/><Relationship Id="rId26" Type="http://schemas.openxmlformats.org/officeDocument/2006/relationships/image" Target="../media/image25.png"/><Relationship Id="rId39" Type="http://schemas.openxmlformats.org/officeDocument/2006/relationships/image" Target="../media/image36.png"/><Relationship Id="rId3" Type="http://schemas.openxmlformats.org/officeDocument/2006/relationships/customXml" Target="../ink/ink10.xml"/><Relationship Id="rId21" Type="http://schemas.openxmlformats.org/officeDocument/2006/relationships/customXml" Target="../ink/ink19.xml"/><Relationship Id="rId34" Type="http://schemas.openxmlformats.org/officeDocument/2006/relationships/customXml" Target="../ink/ink26.xml"/><Relationship Id="rId42" Type="http://schemas.openxmlformats.org/officeDocument/2006/relationships/customXml" Target="../ink/ink30.xml"/><Relationship Id="rId7" Type="http://schemas.openxmlformats.org/officeDocument/2006/relationships/customXml" Target="../ink/ink12.xml"/><Relationship Id="rId12" Type="http://schemas.openxmlformats.org/officeDocument/2006/relationships/image" Target="../media/image18.png"/><Relationship Id="rId17" Type="http://schemas.openxmlformats.org/officeDocument/2006/relationships/customXml" Target="../ink/ink17.xml"/><Relationship Id="rId25" Type="http://schemas.openxmlformats.org/officeDocument/2006/relationships/customXml" Target="../ink/ink21.xml"/><Relationship Id="rId33" Type="http://schemas.openxmlformats.org/officeDocument/2006/relationships/image" Target="../media/image33.png"/><Relationship Id="rId38" Type="http://schemas.openxmlformats.org/officeDocument/2006/relationships/customXml" Target="../ink/ink28.xml"/><Relationship Id="rId2" Type="http://schemas.openxmlformats.org/officeDocument/2006/relationships/image" Target="../media/image4.png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29" Type="http://schemas.openxmlformats.org/officeDocument/2006/relationships/customXml" Target="../ink/ink23.xml"/><Relationship Id="rId41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0.png"/><Relationship Id="rId11" Type="http://schemas.openxmlformats.org/officeDocument/2006/relationships/customXml" Target="../ink/ink14.xml"/><Relationship Id="rId24" Type="http://schemas.openxmlformats.org/officeDocument/2006/relationships/image" Target="../media/image24.png"/><Relationship Id="rId32" Type="http://schemas.openxmlformats.org/officeDocument/2006/relationships/customXml" Target="../ink/ink25.xml"/><Relationship Id="rId37" Type="http://schemas.openxmlformats.org/officeDocument/2006/relationships/image" Target="../media/image35.png"/><Relationship Id="rId40" Type="http://schemas.openxmlformats.org/officeDocument/2006/relationships/customXml" Target="../ink/ink29.xml"/><Relationship Id="rId45" Type="http://schemas.openxmlformats.org/officeDocument/2006/relationships/image" Target="../media/image39.png"/><Relationship Id="rId5" Type="http://schemas.openxmlformats.org/officeDocument/2006/relationships/customXml" Target="../ink/ink11.xml"/><Relationship Id="rId15" Type="http://schemas.openxmlformats.org/officeDocument/2006/relationships/customXml" Target="../ink/ink16.xml"/><Relationship Id="rId23" Type="http://schemas.openxmlformats.org/officeDocument/2006/relationships/customXml" Target="../ink/ink20.xml"/><Relationship Id="rId28" Type="http://schemas.openxmlformats.org/officeDocument/2006/relationships/image" Target="../media/image26.png"/><Relationship Id="rId36" Type="http://schemas.openxmlformats.org/officeDocument/2006/relationships/customXml" Target="../ink/ink27.xml"/><Relationship Id="rId10" Type="http://schemas.openxmlformats.org/officeDocument/2006/relationships/image" Target="../media/image17.png"/><Relationship Id="rId19" Type="http://schemas.openxmlformats.org/officeDocument/2006/relationships/customXml" Target="../ink/ink18.xml"/><Relationship Id="rId31" Type="http://schemas.openxmlformats.org/officeDocument/2006/relationships/image" Target="../media/image27.png"/><Relationship Id="rId44" Type="http://schemas.openxmlformats.org/officeDocument/2006/relationships/customXml" Target="../ink/ink31.xml"/><Relationship Id="rId4" Type="http://schemas.openxmlformats.org/officeDocument/2006/relationships/image" Target="../media/image320.png"/><Relationship Id="rId9" Type="http://schemas.openxmlformats.org/officeDocument/2006/relationships/customXml" Target="../ink/ink13.xml"/><Relationship Id="rId14" Type="http://schemas.openxmlformats.org/officeDocument/2006/relationships/image" Target="../media/image19.png"/><Relationship Id="rId22" Type="http://schemas.openxmlformats.org/officeDocument/2006/relationships/image" Target="../media/image23.png"/><Relationship Id="rId27" Type="http://schemas.openxmlformats.org/officeDocument/2006/relationships/customXml" Target="../ink/ink22.xml"/><Relationship Id="rId30" Type="http://schemas.openxmlformats.org/officeDocument/2006/relationships/customXml" Target="../ink/ink24.xml"/><Relationship Id="rId35" Type="http://schemas.openxmlformats.org/officeDocument/2006/relationships/image" Target="../media/image34.png"/><Relationship Id="rId43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8" Type="http://schemas.openxmlformats.org/officeDocument/2006/relationships/customXml" Target="../ink/ink39.xml"/><Relationship Id="rId26" Type="http://schemas.openxmlformats.org/officeDocument/2006/relationships/customXml" Target="../ink/ink43.xml"/><Relationship Id="rId39" Type="http://schemas.openxmlformats.org/officeDocument/2006/relationships/customXml" Target="../ink/ink50.xml"/><Relationship Id="rId21" Type="http://schemas.openxmlformats.org/officeDocument/2006/relationships/image" Target="../media/image22.png"/><Relationship Id="rId34" Type="http://schemas.openxmlformats.org/officeDocument/2006/relationships/image" Target="../media/image51.png"/><Relationship Id="rId42" Type="http://schemas.openxmlformats.org/officeDocument/2006/relationships/image" Target="../media/image56.png"/><Relationship Id="rId47" Type="http://schemas.openxmlformats.org/officeDocument/2006/relationships/customXml" Target="../ink/ink54.xml"/><Relationship Id="rId50" Type="http://schemas.openxmlformats.org/officeDocument/2006/relationships/image" Target="../media/image73.png"/><Relationship Id="rId55" Type="http://schemas.openxmlformats.org/officeDocument/2006/relationships/customXml" Target="../ink/ink58.xml"/><Relationship Id="rId7" Type="http://schemas.openxmlformats.org/officeDocument/2006/relationships/image" Target="../media/image330.png"/><Relationship Id="rId12" Type="http://schemas.openxmlformats.org/officeDocument/2006/relationships/customXml" Target="../ink/ink36.xml"/><Relationship Id="rId17" Type="http://schemas.openxmlformats.org/officeDocument/2006/relationships/image" Target="../media/image44.png"/><Relationship Id="rId25" Type="http://schemas.openxmlformats.org/officeDocument/2006/relationships/image" Target="../media/image47.png"/><Relationship Id="rId33" Type="http://schemas.openxmlformats.org/officeDocument/2006/relationships/customXml" Target="../ink/ink47.xml"/><Relationship Id="rId38" Type="http://schemas.openxmlformats.org/officeDocument/2006/relationships/image" Target="../media/image54.png"/><Relationship Id="rId46" Type="http://schemas.openxmlformats.org/officeDocument/2006/relationships/image" Target="../media/image71.png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38.xml"/><Relationship Id="rId20" Type="http://schemas.openxmlformats.org/officeDocument/2006/relationships/customXml" Target="../ink/ink40.xml"/><Relationship Id="rId29" Type="http://schemas.openxmlformats.org/officeDocument/2006/relationships/image" Target="../media/image49.png"/><Relationship Id="rId41" Type="http://schemas.openxmlformats.org/officeDocument/2006/relationships/customXml" Target="../ink/ink51.xml"/><Relationship Id="rId54" Type="http://schemas.openxmlformats.org/officeDocument/2006/relationships/image" Target="../media/image75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33.xml"/><Relationship Id="rId11" Type="http://schemas.openxmlformats.org/officeDocument/2006/relationships/image" Target="../media/image41.png"/><Relationship Id="rId24" Type="http://schemas.openxmlformats.org/officeDocument/2006/relationships/customXml" Target="../ink/ink42.xml"/><Relationship Id="rId32" Type="http://schemas.openxmlformats.org/officeDocument/2006/relationships/image" Target="../media/image50.png"/><Relationship Id="rId37" Type="http://schemas.openxmlformats.org/officeDocument/2006/relationships/customXml" Target="../ink/ink49.xml"/><Relationship Id="rId40" Type="http://schemas.openxmlformats.org/officeDocument/2006/relationships/image" Target="../media/image55.png"/><Relationship Id="rId45" Type="http://schemas.openxmlformats.org/officeDocument/2006/relationships/customXml" Target="../ink/ink53.xml"/><Relationship Id="rId53" Type="http://schemas.openxmlformats.org/officeDocument/2006/relationships/customXml" Target="../ink/ink57.xml"/><Relationship Id="rId5" Type="http://schemas.openxmlformats.org/officeDocument/2006/relationships/image" Target="../media/image53.png"/><Relationship Id="rId15" Type="http://schemas.openxmlformats.org/officeDocument/2006/relationships/image" Target="../media/image43.png"/><Relationship Id="rId23" Type="http://schemas.openxmlformats.org/officeDocument/2006/relationships/image" Target="../media/image46.png"/><Relationship Id="rId28" Type="http://schemas.openxmlformats.org/officeDocument/2006/relationships/customXml" Target="../ink/ink44.xml"/><Relationship Id="rId36" Type="http://schemas.openxmlformats.org/officeDocument/2006/relationships/image" Target="../media/image52.png"/><Relationship Id="rId49" Type="http://schemas.openxmlformats.org/officeDocument/2006/relationships/customXml" Target="../ink/ink55.xml"/><Relationship Id="rId10" Type="http://schemas.openxmlformats.org/officeDocument/2006/relationships/customXml" Target="../ink/ink35.xml"/><Relationship Id="rId19" Type="http://schemas.openxmlformats.org/officeDocument/2006/relationships/image" Target="../media/image45.png"/><Relationship Id="rId31" Type="http://schemas.openxmlformats.org/officeDocument/2006/relationships/customXml" Target="../ink/ink46.xml"/><Relationship Id="rId44" Type="http://schemas.openxmlformats.org/officeDocument/2006/relationships/image" Target="../media/image57.png"/><Relationship Id="rId52" Type="http://schemas.openxmlformats.org/officeDocument/2006/relationships/image" Target="../media/image74.png"/><Relationship Id="rId4" Type="http://schemas.openxmlformats.org/officeDocument/2006/relationships/customXml" Target="../ink/ink32.xml"/><Relationship Id="rId9" Type="http://schemas.openxmlformats.org/officeDocument/2006/relationships/image" Target="../media/image40.png"/><Relationship Id="rId14" Type="http://schemas.openxmlformats.org/officeDocument/2006/relationships/customXml" Target="../ink/ink37.xml"/><Relationship Id="rId22" Type="http://schemas.openxmlformats.org/officeDocument/2006/relationships/customXml" Target="../ink/ink41.xml"/><Relationship Id="rId27" Type="http://schemas.openxmlformats.org/officeDocument/2006/relationships/image" Target="../media/image48.png"/><Relationship Id="rId30" Type="http://schemas.openxmlformats.org/officeDocument/2006/relationships/customXml" Target="../ink/ink45.xml"/><Relationship Id="rId35" Type="http://schemas.openxmlformats.org/officeDocument/2006/relationships/customXml" Target="../ink/ink48.xml"/><Relationship Id="rId43" Type="http://schemas.openxmlformats.org/officeDocument/2006/relationships/customXml" Target="../ink/ink52.xml"/><Relationship Id="rId48" Type="http://schemas.openxmlformats.org/officeDocument/2006/relationships/image" Target="../media/image72.png"/><Relationship Id="rId56" Type="http://schemas.openxmlformats.org/officeDocument/2006/relationships/image" Target="../media/image76.png"/><Relationship Id="rId8" Type="http://schemas.openxmlformats.org/officeDocument/2006/relationships/customXml" Target="../ink/ink34.xml"/><Relationship Id="rId51" Type="http://schemas.openxmlformats.org/officeDocument/2006/relationships/customXml" Target="../ink/ink56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Пояснения и примеры заданий</a:t>
            </a:r>
            <a:br>
              <a:rPr lang="ru-RU" dirty="0"/>
            </a:br>
            <a:r>
              <a:rPr lang="ru-RU" dirty="0"/>
              <a:t>Линии 22-23</a:t>
            </a:r>
          </a:p>
        </p:txBody>
      </p:sp>
    </p:spTree>
    <p:extLst>
      <p:ext uri="{BB962C8B-B14F-4D97-AF65-F5344CB8AC3E}">
        <p14:creationId xmlns:p14="http://schemas.microsoft.com/office/powerpoint/2010/main" val="2805324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3184" t="32083" r="8232" b="6096"/>
          <a:stretch/>
        </p:blipFill>
        <p:spPr>
          <a:xfrm>
            <a:off x="0" y="1"/>
            <a:ext cx="5558223" cy="29888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 t="16257" r="5288"/>
          <a:stretch>
            <a:fillRect/>
          </a:stretch>
        </p:blipFill>
        <p:spPr>
          <a:xfrm>
            <a:off x="5977719" y="0"/>
            <a:ext cx="4012442" cy="2460531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4" cstate="print"/>
          <a:srcRect l="10057" t="23043" r="4323" b="9517"/>
          <a:stretch/>
        </p:blipFill>
        <p:spPr>
          <a:xfrm>
            <a:off x="0" y="3070746"/>
            <a:ext cx="5650173" cy="3392616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5" cstate="print"/>
          <a:srcRect l="13380" t="23286" r="9797" b="16848"/>
          <a:stretch/>
        </p:blipFill>
        <p:spPr>
          <a:xfrm>
            <a:off x="5935771" y="2647011"/>
            <a:ext cx="6256229" cy="390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535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2012" t="33305" r="4518" b="21490"/>
          <a:stretch/>
        </p:blipFill>
        <p:spPr>
          <a:xfrm>
            <a:off x="0" y="0"/>
            <a:ext cx="7190859" cy="3115479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/>
          <a:srcRect l="13184" t="28454" r="6668" b="25964"/>
          <a:stretch/>
        </p:blipFill>
        <p:spPr>
          <a:xfrm>
            <a:off x="4735773" y="3154369"/>
            <a:ext cx="7456227" cy="339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649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582" y="365125"/>
            <a:ext cx="8639033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Линии 22-23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47446"/>
            <a:ext cx="10515600" cy="4629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Зависимая и независимая переменная</a:t>
            </a:r>
            <a:r>
              <a:rPr lang="ru-RU" dirty="0"/>
              <a:t>. В этом году одного этого элемента недостаточно для выставления 1 балла</a:t>
            </a:r>
          </a:p>
          <a:p>
            <a:pPr marL="0" indent="0">
              <a:buNone/>
            </a:pPr>
            <a:r>
              <a:rPr lang="ru-RU" b="1" dirty="0"/>
              <a:t>Два условия</a:t>
            </a:r>
            <a:r>
              <a:rPr lang="ru-RU" dirty="0"/>
              <a:t>:</a:t>
            </a:r>
          </a:p>
          <a:p>
            <a:r>
              <a:rPr lang="ru-RU" dirty="0"/>
              <a:t>1. </a:t>
            </a:r>
            <a:r>
              <a:rPr lang="ru-RU" i="1" dirty="0"/>
              <a:t>Убрать </a:t>
            </a:r>
            <a:r>
              <a:rPr lang="ru-RU" b="1" i="1" dirty="0"/>
              <a:t>конкретное</a:t>
            </a:r>
            <a:r>
              <a:rPr lang="ru-RU" i="1" dirty="0"/>
              <a:t> воздействие</a:t>
            </a:r>
          </a:p>
          <a:p>
            <a:r>
              <a:rPr lang="ru-RU" dirty="0"/>
              <a:t>2. Фраза </a:t>
            </a:r>
            <a:r>
              <a:rPr lang="ru-RU" i="1" dirty="0"/>
              <a:t>«остальные параметры оставить без изменений» </a:t>
            </a:r>
            <a:r>
              <a:rPr lang="ru-RU" dirty="0"/>
              <a:t>без подробностей</a:t>
            </a:r>
          </a:p>
          <a:p>
            <a:r>
              <a:rPr lang="ru-RU" b="1" dirty="0"/>
              <a:t>С какой целью необходимо осуществлять отрицательный контроль?</a:t>
            </a:r>
          </a:p>
          <a:p>
            <a:r>
              <a:rPr lang="ru-RU" b="1" dirty="0"/>
              <a:t>Конкретно: </a:t>
            </a:r>
            <a:r>
              <a:rPr lang="ru-RU" i="1" dirty="0"/>
              <a:t>действительно ли зависимая переменная зависит от независимой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61121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6346" y="365125"/>
            <a:ext cx="7492621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Линии 22-23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5776" y="1651380"/>
            <a:ext cx="10515600" cy="4476466"/>
          </a:xfrm>
        </p:spPr>
        <p:txBody>
          <a:bodyPr/>
          <a:lstStyle/>
          <a:p>
            <a:r>
              <a:rPr lang="ru-RU" b="1" dirty="0"/>
              <a:t>Нулевая гипотеза</a:t>
            </a:r>
            <a:r>
              <a:rPr lang="ru-RU" dirty="0"/>
              <a:t>: </a:t>
            </a:r>
            <a:r>
              <a:rPr lang="ru-RU" b="1" i="1" dirty="0"/>
              <a:t>конкретное</a:t>
            </a:r>
            <a:r>
              <a:rPr lang="ru-RU" dirty="0"/>
              <a:t> </a:t>
            </a:r>
            <a:r>
              <a:rPr lang="ru-RU" i="1" dirty="0"/>
              <a:t>предположение об отсутствии взаимосвязи между двумя событиями</a:t>
            </a:r>
          </a:p>
          <a:p>
            <a:r>
              <a:rPr lang="ru-RU" b="1" dirty="0"/>
              <a:t>Почему используют группу: </a:t>
            </a:r>
            <a:r>
              <a:rPr lang="ru-RU" dirty="0"/>
              <a:t>использовать</a:t>
            </a:r>
            <a:r>
              <a:rPr lang="ru-RU" b="1" dirty="0"/>
              <a:t> стандартную </a:t>
            </a:r>
            <a:r>
              <a:rPr lang="ru-RU" dirty="0"/>
              <a:t>фразу</a:t>
            </a:r>
            <a:r>
              <a:rPr lang="ru-RU" b="1" dirty="0"/>
              <a:t> </a:t>
            </a:r>
            <a:r>
              <a:rPr lang="ru-RU" i="1" u="sng" dirty="0"/>
              <a:t>«повышает достоверность результатов», </a:t>
            </a:r>
            <a:r>
              <a:rPr lang="ru-RU" dirty="0"/>
              <a:t>или</a:t>
            </a:r>
            <a:r>
              <a:rPr lang="ru-RU" i="1" dirty="0"/>
              <a:t> </a:t>
            </a:r>
            <a:r>
              <a:rPr lang="ru-RU" i="1" u="sng" dirty="0"/>
              <a:t>«исключает влияние индивидуальной изменчивости»</a:t>
            </a:r>
          </a:p>
          <a:p>
            <a:r>
              <a:rPr lang="ru-RU" b="1" dirty="0"/>
              <a:t>Почему результаты могут быть недостоверными: конкретно </a:t>
            </a:r>
            <a:r>
              <a:rPr lang="ru-RU" i="1" u="sng" dirty="0"/>
              <a:t>«зависимость одного события от другого </a:t>
            </a:r>
            <a:r>
              <a:rPr lang="ru-RU" b="1" i="1" u="sng" dirty="0"/>
              <a:t>не удастся установить в явном виде</a:t>
            </a:r>
            <a:r>
              <a:rPr lang="ru-RU" b="1" i="1" dirty="0"/>
              <a:t>»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819686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7ED18-31B0-D708-368A-3D9BC7DDB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84" y="477078"/>
            <a:ext cx="11037916" cy="705679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Собран мини-модуль из двух линий заданий 22 и 23</a:t>
            </a:r>
            <a:br>
              <a:rPr lang="ru-RU" sz="280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6000" dirty="0">
              <a:solidFill>
                <a:srgbClr val="00009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763E69-3AEC-D47C-DCBC-529C903B1099}"/>
              </a:ext>
            </a:extLst>
          </p:cNvPr>
          <p:cNvPicPr>
            <a:picLocks noGrp="1" noChangeAspect="1" noChangeArrowheads="1"/>
          </p:cNvPicPr>
          <p:nvPr/>
        </p:nvPicPr>
        <p:blipFill rotWithShape="1">
          <a:blip r:embed="rId2" cstate="print"/>
          <a:srcRect l="10091" t="13583"/>
          <a:stretch>
            <a:fillRect/>
          </a:stretch>
        </p:blipFill>
        <p:spPr bwMode="auto">
          <a:xfrm>
            <a:off x="469063" y="569526"/>
            <a:ext cx="5821748" cy="6105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C0A835-6797-34CE-F8DE-0A9E99203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7229"/>
          <a:stretch>
            <a:fillRect/>
          </a:stretch>
        </p:blipFill>
        <p:spPr bwMode="auto">
          <a:xfrm>
            <a:off x="6291531" y="2058129"/>
            <a:ext cx="5613730" cy="3017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A0B904D6-F880-C9E9-6BFF-27AFE88B3FEB}"/>
                  </a:ext>
                </a:extLst>
              </p14:cNvPr>
              <p14:cNvContentPartPr/>
              <p14:nvPr/>
            </p14:nvContentPartPr>
            <p14:xfrm>
              <a:off x="317864" y="3925597"/>
              <a:ext cx="360" cy="36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xmlns="" id="{A0B904D6-F880-C9E9-6BFF-27AFE88B3F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9864" y="3817597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9C909E8C-13BC-F36D-C7C3-31367FCC44FF}"/>
                  </a:ext>
                </a:extLst>
              </p14:cNvPr>
              <p14:cNvContentPartPr/>
              <p14:nvPr/>
            </p14:nvContentPartPr>
            <p14:xfrm>
              <a:off x="1023464" y="3975277"/>
              <a:ext cx="360" cy="360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xmlns="" id="{9C909E8C-13BC-F36D-C7C3-31367FCC44F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05824" y="3867277"/>
                <a:ext cx="36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6692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>
            <a:extLst>
              <a:ext uri="{FF2B5EF4-FFF2-40B4-BE49-F238E27FC236}">
                <a16:creationId xmlns:a16="http://schemas.microsoft.com/office/drawing/2014/main" id="{B79DDBC8-D676-F032-62E7-BB290B2E930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48478" y="536713"/>
            <a:ext cx="5847522" cy="6106975"/>
          </a:xfrm>
        </p:spPr>
        <p:txBody>
          <a:bodyPr>
            <a:normAutofit fontScale="70000" lnSpcReduction="20000"/>
          </a:bodyPr>
          <a:lstStyle/>
          <a:p>
            <a:endParaRPr lang="ru-RU" sz="2800" b="1" dirty="0"/>
          </a:p>
          <a:p>
            <a:endParaRPr lang="ru-RU" b="1" dirty="0"/>
          </a:p>
          <a:p>
            <a:endParaRPr lang="ru-RU" sz="2800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1   </a:t>
            </a:r>
            <a:r>
              <a:rPr lang="ru-RU" sz="2800" b="1" dirty="0"/>
              <a:t>Зависимая переменная </a:t>
            </a:r>
            <a:r>
              <a:rPr lang="ru-RU" sz="2800" dirty="0"/>
              <a:t>– </a:t>
            </a:r>
            <a:r>
              <a:rPr lang="ru-RU" sz="2800" u="sng" dirty="0"/>
              <a:t>что измерялось</a:t>
            </a:r>
          </a:p>
          <a:p>
            <a:pPr marL="0" indent="0">
              <a:buNone/>
            </a:pPr>
            <a:r>
              <a:rPr lang="ru-RU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Независимая переменная </a:t>
            </a:r>
            <a:r>
              <a:rPr lang="ru-R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её экспериментатор не измеряет, а </a:t>
            </a:r>
            <a:r>
              <a:rPr lang="ru-RU" sz="2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меняет сам</a:t>
            </a:r>
            <a:r>
              <a:rPr lang="ru-R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ru-R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под её влиянием изменяется зависимая переменная</a:t>
            </a:r>
          </a:p>
          <a:p>
            <a:pPr marL="514350" indent="-514350">
              <a:buAutoNum type="arabicPlain" startAt="2"/>
            </a:pPr>
            <a:r>
              <a:rPr lang="ru-RU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Отрицательный контроль – </a:t>
            </a:r>
            <a:r>
              <a:rPr lang="ru-RU" sz="29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независимая переменная</a:t>
            </a:r>
            <a:r>
              <a:rPr lang="ru-RU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остаётся в естественном состоянии</a:t>
            </a:r>
            <a:br>
              <a:rPr lang="ru-RU" sz="29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9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</a:t>
            </a:r>
            <a:r>
              <a:rPr lang="ru-RU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исключается непосредственный источник </a:t>
            </a:r>
            <a:r>
              <a:rPr lang="ru-RU" sz="29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изменения зависимой</a:t>
            </a:r>
            <a:r>
              <a:rPr lang="ru-RU" sz="2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переменной</a:t>
            </a:r>
          </a:p>
          <a:p>
            <a:pPr marL="0" indent="0">
              <a:buNone/>
            </a:pPr>
            <a:r>
              <a:rPr lang="ru-RU" sz="32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    Все остальные факторы (пример!) остаются без изменений </a:t>
            </a:r>
            <a:r>
              <a:rPr lang="ru-RU" sz="3200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3200" i="1" dirty="0">
                <a:ea typeface="Calibri" panose="020F0502020204030204" pitchFamily="34" charset="0"/>
                <a:cs typeface="Times New Roman" panose="02020603050405020304" pitchFamily="18" charset="0"/>
              </a:rPr>
              <a:t>это элемент ответа</a:t>
            </a:r>
            <a:r>
              <a:rPr lang="ru-RU" sz="3200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4   Ц</a:t>
            </a:r>
            <a:r>
              <a:rPr lang="ru-RU" sz="2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ель отрицательного контроля</a:t>
            </a:r>
            <a:r>
              <a:rPr lang="ru-RU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ru-R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Ответ: Чтобы узнать, действительно ли </a:t>
            </a:r>
            <a:r>
              <a:rPr lang="ru-RU" sz="2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зависимая переменная</a:t>
            </a:r>
            <a:r>
              <a:rPr lang="ru-R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меняется из-за </a:t>
            </a:r>
            <a:r>
              <a:rPr lang="ru-RU" sz="2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независимой</a:t>
            </a:r>
            <a:br>
              <a:rPr lang="ru-R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ИЛИ</a:t>
            </a:r>
            <a:r>
              <a:rPr lang="ru-R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чтобы узнать – не меняется ли </a:t>
            </a:r>
            <a:r>
              <a:rPr lang="ru-RU" sz="28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зависимая переменная </a:t>
            </a:r>
            <a:r>
              <a:rPr lang="ru-RU" sz="2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 каким либо другим причинам </a:t>
            </a:r>
          </a:p>
          <a:p>
            <a:endParaRPr lang="ru-RU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CEEB87-873E-E3BB-1A6B-87BAD9288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477" t="13188" r="17989" b="17681"/>
          <a:stretch/>
        </p:blipFill>
        <p:spPr>
          <a:xfrm>
            <a:off x="6739734" y="227610"/>
            <a:ext cx="5387466" cy="67373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E0E6C066-A3FF-B3DF-C671-E0E193C797B2}"/>
                  </a:ext>
                </a:extLst>
              </p14:cNvPr>
              <p14:cNvContentPartPr/>
              <p14:nvPr/>
            </p14:nvContentPartPr>
            <p14:xfrm>
              <a:off x="7265144" y="3249610"/>
              <a:ext cx="4005000" cy="2052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E0E6C066-A3FF-B3DF-C671-E0E193C797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7144" y="3231610"/>
                <a:ext cx="404064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Рукописный ввод 5">
                <a:extLst>
                  <a:ext uri="{FF2B5EF4-FFF2-40B4-BE49-F238E27FC236}">
                    <a16:creationId xmlns:a16="http://schemas.microsoft.com/office/drawing/2014/main" id="{A577FA66-903C-3357-191B-643332B4079F}"/>
                  </a:ext>
                </a:extLst>
              </p14:cNvPr>
              <p14:cNvContentPartPr/>
              <p14:nvPr/>
            </p14:nvContentPartPr>
            <p14:xfrm>
              <a:off x="7106384" y="3418810"/>
              <a:ext cx="1490040" cy="20880"/>
            </p14:xfrm>
          </p:contentPart>
        </mc:Choice>
        <mc:Fallback xmlns="">
          <p:pic>
            <p:nvPicPr>
              <p:cNvPr id="6" name="Рукописный ввод 5">
                <a:extLst>
                  <a:ext uri="{FF2B5EF4-FFF2-40B4-BE49-F238E27FC236}">
                    <a16:creationId xmlns:a16="http://schemas.microsoft.com/office/drawing/2014/main" id="{A577FA66-903C-3357-191B-643332B4079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88384" y="3401170"/>
                <a:ext cx="15256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88F78FA0-FC5F-DBB0-A0BA-5EEB25DC6B8E}"/>
                  </a:ext>
                </a:extLst>
              </p14:cNvPr>
              <p14:cNvContentPartPr/>
              <p14:nvPr/>
            </p14:nvContentPartPr>
            <p14:xfrm>
              <a:off x="-1431736" y="297610"/>
              <a:ext cx="360" cy="36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88F78FA0-FC5F-DBB0-A0BA-5EEB25DC6B8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449736" y="27997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EBC74AF3-BC2F-BEBB-F982-851CD45A76DF}"/>
                  </a:ext>
                </a:extLst>
              </p14:cNvPr>
              <p14:cNvContentPartPr/>
              <p14:nvPr/>
            </p14:nvContentPartPr>
            <p14:xfrm>
              <a:off x="6986864" y="3498010"/>
              <a:ext cx="137880" cy="9828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EBC74AF3-BC2F-BEBB-F982-851CD45A76D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69224" y="3480010"/>
                <a:ext cx="17352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E1D27325-DB1A-4BBF-B31E-75EC86B287FE}"/>
                  </a:ext>
                </a:extLst>
              </p14:cNvPr>
              <p14:cNvContentPartPr/>
              <p14:nvPr/>
            </p14:nvContentPartPr>
            <p14:xfrm>
              <a:off x="6996944" y="4135210"/>
              <a:ext cx="66600" cy="9252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E1D27325-DB1A-4BBF-B31E-75EC86B287F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978944" y="4117570"/>
                <a:ext cx="10224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E9E8BE98-6CBF-5E4D-BF01-21A80ADBD59B}"/>
                  </a:ext>
                </a:extLst>
              </p14:cNvPr>
              <p14:cNvContentPartPr/>
              <p14:nvPr/>
            </p14:nvContentPartPr>
            <p14:xfrm>
              <a:off x="6956984" y="2084431"/>
              <a:ext cx="164160" cy="11952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E9E8BE98-6CBF-5E4D-BF01-21A80ADBD59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47984" y="2075791"/>
                <a:ext cx="1818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3BF68D01-297E-4AC1-BEDF-5C7660E9BBB1}"/>
                  </a:ext>
                </a:extLst>
              </p14:cNvPr>
              <p14:cNvContentPartPr/>
              <p14:nvPr/>
            </p14:nvContentPartPr>
            <p14:xfrm>
              <a:off x="6996944" y="2743951"/>
              <a:ext cx="109080" cy="143640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3BF68D01-297E-4AC1-BEDF-5C7660E9BBB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87944" y="2734951"/>
                <a:ext cx="126720" cy="16128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Picture 2">
            <a:extLst>
              <a:ext uri="{FF2B5EF4-FFF2-40B4-BE49-F238E27FC236}">
                <a16:creationId xmlns:a16="http://schemas.microsoft.com/office/drawing/2014/main" id="{9B609B48-A956-6B3A-A46B-EC93229E2EC4}"/>
              </a:ext>
            </a:extLst>
          </p:cNvPr>
          <p:cNvPicPr>
            <a:picLocks noGrp="1" noChangeAspect="1" noChangeArrowheads="1"/>
          </p:cNvPicPr>
          <p:nvPr/>
        </p:nvPicPr>
        <p:blipFill rotWithShape="1">
          <a:blip r:embed="rId17" cstate="print"/>
          <a:srcRect l="9853" t="80090"/>
          <a:stretch>
            <a:fillRect/>
          </a:stretch>
        </p:blipFill>
        <p:spPr bwMode="auto">
          <a:xfrm>
            <a:off x="248478" y="148998"/>
            <a:ext cx="6137606" cy="147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988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Заголовок 46">
            <a:extLst>
              <a:ext uri="{FF2B5EF4-FFF2-40B4-BE49-F238E27FC236}">
                <a16:creationId xmlns:a16="http://schemas.microsoft.com/office/drawing/2014/main" id="{E6F7E11C-4E39-CBE1-1317-9A1C6CFD3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8" name="Объект 47">
            <a:extLst>
              <a:ext uri="{FF2B5EF4-FFF2-40B4-BE49-F238E27FC236}">
                <a16:creationId xmlns:a16="http://schemas.microsoft.com/office/drawing/2014/main" id="{FE986748-18C6-7254-F553-4FD2AD96A6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endParaRPr lang="ru-RU"/>
          </a:p>
        </p:txBody>
      </p:sp>
      <p:sp>
        <p:nvSpPr>
          <p:cNvPr id="49" name="Объект 48">
            <a:extLst>
              <a:ext uri="{FF2B5EF4-FFF2-40B4-BE49-F238E27FC236}">
                <a16:creationId xmlns:a16="http://schemas.microsoft.com/office/drawing/2014/main" id="{1AFC0DEC-788C-2EBD-B0C9-E239ED6B6B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83161" y="365125"/>
            <a:ext cx="6032640" cy="641823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400" b="1" dirty="0"/>
              <a:t>1   Зависимая переменная </a:t>
            </a:r>
            <a:r>
              <a:rPr lang="ru-RU" sz="2400" dirty="0"/>
              <a:t>– </a:t>
            </a:r>
            <a:r>
              <a:rPr lang="ru-RU" sz="2400" u="sng" dirty="0"/>
              <a:t>что измерялось</a:t>
            </a:r>
          </a:p>
          <a:p>
            <a:pPr marL="0" indent="0">
              <a:buNone/>
            </a:pPr>
            <a:r>
              <a:rPr lang="ru-RU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Независимая переменная 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её экспериментатор не измеряет, а </a:t>
            </a:r>
            <a:r>
              <a:rPr lang="ru-RU" sz="24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меняет сам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под её влиянием изменяется зависимая переменная</a:t>
            </a:r>
          </a:p>
          <a:p>
            <a:pPr marL="514350" indent="-514350">
              <a:buAutoNum type="arabicPlain" startAt="2"/>
            </a:pPr>
            <a:r>
              <a:rPr lang="ru-RU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Отрицательный контроль – </a:t>
            </a:r>
            <a:r>
              <a:rPr lang="ru-RU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независимая переменная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остаётся в естественном состоянии</a:t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800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или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исключается непосредственный источник </a:t>
            </a:r>
            <a:r>
              <a:rPr lang="ru-RU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изменения зависимой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переменной</a:t>
            </a:r>
          </a:p>
          <a:p>
            <a:pPr marL="0" indent="0">
              <a:buNone/>
            </a:pPr>
            <a:r>
              <a:rPr lang="ru-RU" sz="28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    Все остальные факторы (пример!) остаются без изменений </a:t>
            </a:r>
            <a:r>
              <a:rPr lang="ru-RU" sz="2800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это элемент ответа</a:t>
            </a:r>
            <a:r>
              <a:rPr lang="ru-RU" sz="2800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4   Ц</a:t>
            </a:r>
            <a:r>
              <a:rPr lang="ru-RU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ель отрицательного контроля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Ответ: Чтобы узнать, действительно ли </a:t>
            </a:r>
            <a:r>
              <a:rPr lang="ru-RU" sz="24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зависимая переменная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меняется из-за </a:t>
            </a:r>
            <a:r>
              <a:rPr lang="ru-RU" sz="24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независимой</a:t>
            </a:r>
            <a:b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ИЛИ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чтобы узнать – не меняется ли </a:t>
            </a:r>
            <a:r>
              <a:rPr lang="ru-RU" sz="24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зависимая переменная 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 каким либо другим причинам </a:t>
            </a:r>
          </a:p>
          <a:p>
            <a:pPr marL="0" indent="0">
              <a:buNone/>
            </a:pPr>
            <a:r>
              <a:rPr lang="ru-RU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  Нулевая гипотеза </a:t>
            </a:r>
            <a:r>
              <a:rPr lang="ru-R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40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зависимая переменная </a:t>
            </a:r>
            <a:r>
              <a:rPr lang="ru-R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 зависит от </a:t>
            </a:r>
            <a:r>
              <a:rPr lang="ru-RU" sz="4000" u="sng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независимой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ru-RU" sz="4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-4 Почему тот или иной фактор нужно оставлять </a:t>
            </a:r>
            <a:r>
              <a:rPr lang="ru-RU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 изменений</a:t>
            </a:r>
            <a:r>
              <a:rPr lang="ru-RU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b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</a:t>
            </a:r>
            <a:r>
              <a:rPr lang="ru-RU" sz="400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изменении других факторов </a:t>
            </a:r>
            <a:r>
              <a:rPr lang="ru-RU" sz="4000" u="sng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зависимая переменная </a:t>
            </a:r>
            <a:r>
              <a:rPr lang="ru-RU" sz="4000" dirty="0">
                <a:solidFill>
                  <a:srgbClr val="0000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 меняться из-за них, что не позволит в явном виде установить зависимость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ECFC5C-16E5-9B7A-FC82-A4203AB9F1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03" t="19146" r="54564" b="15834"/>
          <a:stretch/>
        </p:blipFill>
        <p:spPr>
          <a:xfrm>
            <a:off x="184295" y="25011"/>
            <a:ext cx="5685735" cy="68329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32809C04-4263-D53F-E7E9-4135B85079F6}"/>
                  </a:ext>
                </a:extLst>
              </p14:cNvPr>
              <p14:cNvContentPartPr/>
              <p14:nvPr/>
            </p14:nvContentPartPr>
            <p14:xfrm>
              <a:off x="4452464" y="2553652"/>
              <a:ext cx="6120" cy="36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32809C04-4263-D53F-E7E9-4135B85079F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34464" y="2536012"/>
                <a:ext cx="41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134C33B0-9F68-092E-C054-42CEAEB496AA}"/>
                  </a:ext>
                </a:extLst>
              </p14:cNvPr>
              <p14:cNvContentPartPr/>
              <p14:nvPr/>
            </p14:nvContentPartPr>
            <p14:xfrm>
              <a:off x="-181671" y="1233577"/>
              <a:ext cx="360" cy="36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134C33B0-9F68-092E-C054-42CEAEB496A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90671" y="122457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D6F91F77-7094-2BCC-2EA6-F967048A6581}"/>
                  </a:ext>
                </a:extLst>
              </p14:cNvPr>
              <p14:cNvContentPartPr/>
              <p14:nvPr/>
            </p14:nvContentPartPr>
            <p14:xfrm>
              <a:off x="-839536" y="735292"/>
              <a:ext cx="4320" cy="10440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="" xmlns:a16="http://schemas.microsoft.com/office/drawing/2014/main" xmlns:aink="http://schemas.microsoft.com/office/drawing/2016/ink" xmlns:p14="http://schemas.microsoft.com/office/powerpoint/2010/main" id="{D6F91F77-7094-2BCC-2EA6-F967048A658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857176" y="627292"/>
                <a:ext cx="399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DAF2A81B-E29A-F9A0-FBF7-A93AD40B796E}"/>
                  </a:ext>
                </a:extLst>
              </p14:cNvPr>
              <p14:cNvContentPartPr/>
              <p14:nvPr/>
            </p14:nvContentPartPr>
            <p14:xfrm>
              <a:off x="-1123576" y="1212292"/>
              <a:ext cx="34560" cy="22104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="" xmlns:a16="http://schemas.microsoft.com/office/drawing/2014/main" xmlns:aink="http://schemas.microsoft.com/office/drawing/2016/ink" xmlns:p14="http://schemas.microsoft.com/office/powerpoint/2010/main" id="{DAF2A81B-E29A-F9A0-FBF7-A93AD40B796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1141576" y="1104292"/>
                <a:ext cx="70200" cy="43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01F8D46B-41D1-1CAD-231F-161DD2CCD6B0}"/>
              </a:ext>
            </a:extLst>
          </p:cNvPr>
          <p:cNvGrpSpPr/>
          <p:nvPr/>
        </p:nvGrpSpPr>
        <p:grpSpPr>
          <a:xfrm>
            <a:off x="3915704" y="2633572"/>
            <a:ext cx="10080" cy="360"/>
            <a:chOff x="3915704" y="2633572"/>
            <a:chExt cx="1008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1">
              <p14:nvContentPartPr>
                <p14:cNvPr id="18" name="Рукописный ввод 17">
                  <a:extLst>
                    <a:ext uri="{FF2B5EF4-FFF2-40B4-BE49-F238E27FC236}">
                      <a16:creationId xmlns:a16="http://schemas.microsoft.com/office/drawing/2014/main" id="{1BE77829-DA25-2EB1-AC3B-9892BCA0BEEA}"/>
                    </a:ext>
                  </a:extLst>
                </p14:cNvPr>
                <p14:cNvContentPartPr/>
                <p14:nvPr/>
              </p14:nvContentPartPr>
              <p14:xfrm>
                <a:off x="3915704" y="2633572"/>
                <a:ext cx="360" cy="360"/>
              </p14:xfrm>
            </p:contentPart>
          </mc:Choice>
          <mc:Fallback xmlns="">
            <p:pic>
              <p:nvPicPr>
                <p:cNvPr id="18" name="Рукописный ввод 17">
                  <a:extLst>
                    <a:ext uri="{FF2B5EF4-FFF2-40B4-BE49-F238E27FC236}">
                      <a16:creationId xmlns="" xmlns:a16="http://schemas.microsoft.com/office/drawing/2014/main" xmlns:aink="http://schemas.microsoft.com/office/drawing/2016/ink" xmlns:p14="http://schemas.microsoft.com/office/powerpoint/2010/main" id="{1BE77829-DA25-2EB1-AC3B-9892BCA0BEE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97704" y="2525932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3">
              <p14:nvContentPartPr>
                <p14:cNvPr id="19" name="Рукописный ввод 18">
                  <a:extLst>
                    <a:ext uri="{FF2B5EF4-FFF2-40B4-BE49-F238E27FC236}">
                      <a16:creationId xmlns:a16="http://schemas.microsoft.com/office/drawing/2014/main" id="{4BC57EE8-74C7-9DCE-0070-3962FFDB172A}"/>
                    </a:ext>
                  </a:extLst>
                </p14:cNvPr>
                <p14:cNvContentPartPr/>
                <p14:nvPr/>
              </p14:nvContentPartPr>
              <p14:xfrm>
                <a:off x="3925424" y="2633572"/>
                <a:ext cx="360" cy="360"/>
              </p14:xfrm>
            </p:contentPart>
          </mc:Choice>
          <mc:Fallback xmlns="">
            <p:pic>
              <p:nvPicPr>
                <p:cNvPr id="19" name="Рукописный ввод 18">
                  <a:extLst>
                    <a:ext uri="{FF2B5EF4-FFF2-40B4-BE49-F238E27FC236}">
                      <a16:creationId xmlns="" xmlns:a16="http://schemas.microsoft.com/office/drawing/2014/main" xmlns:aink="http://schemas.microsoft.com/office/drawing/2016/ink" xmlns:p14="http://schemas.microsoft.com/office/powerpoint/2010/main" id="{4BC57EE8-74C7-9DCE-0070-3962FFDB172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07784" y="2525932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8398B688-1916-7311-172A-7B02AD53B5A5}"/>
                  </a:ext>
                </a:extLst>
              </p14:cNvPr>
              <p14:cNvContentPartPr/>
              <p14:nvPr/>
            </p14:nvContentPartPr>
            <p14:xfrm>
              <a:off x="7368464" y="2961532"/>
              <a:ext cx="6480" cy="4320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="" xmlns:a16="http://schemas.microsoft.com/office/drawing/2014/main" xmlns:aink="http://schemas.microsoft.com/office/drawing/2016/ink" xmlns:p14="http://schemas.microsoft.com/office/powerpoint/2010/main" id="{8398B688-1916-7311-172A-7B02AD53B5A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50464" y="2853532"/>
                <a:ext cx="421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2735B835-4462-CC96-C2D4-4E634AED7823}"/>
                  </a:ext>
                </a:extLst>
              </p14:cNvPr>
              <p14:cNvContentPartPr/>
              <p14:nvPr/>
            </p14:nvContentPartPr>
            <p14:xfrm>
              <a:off x="7048424" y="3776572"/>
              <a:ext cx="18360" cy="23040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="" xmlns:a16="http://schemas.microsoft.com/office/drawing/2014/main" xmlns:aink="http://schemas.microsoft.com/office/drawing/2016/ink" xmlns:p14="http://schemas.microsoft.com/office/powerpoint/2010/main" id="{2735B835-4462-CC96-C2D4-4E634AED782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030784" y="3668572"/>
                <a:ext cx="54000" cy="23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2DEC5B2E-AE03-990D-C9F0-CE913EE66CA7}"/>
              </a:ext>
            </a:extLst>
          </p:cNvPr>
          <p:cNvGrpSpPr/>
          <p:nvPr/>
        </p:nvGrpSpPr>
        <p:grpSpPr>
          <a:xfrm>
            <a:off x="5050784" y="3369052"/>
            <a:ext cx="236880" cy="436680"/>
            <a:chOff x="5050784" y="3369052"/>
            <a:chExt cx="236880" cy="4366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9">
              <p14:nvContentPartPr>
                <p14:cNvPr id="23" name="Рукописный ввод 22">
                  <a:extLst>
                    <a:ext uri="{FF2B5EF4-FFF2-40B4-BE49-F238E27FC236}">
                      <a16:creationId xmlns:a16="http://schemas.microsoft.com/office/drawing/2014/main" id="{FE4F458E-0A1E-11C0-8D60-651AEF81FB61}"/>
                    </a:ext>
                  </a:extLst>
                </p14:cNvPr>
                <p14:cNvContentPartPr/>
                <p14:nvPr/>
              </p14:nvContentPartPr>
              <p14:xfrm>
                <a:off x="5287304" y="3369052"/>
                <a:ext cx="360" cy="360"/>
              </p14:xfrm>
            </p:contentPart>
          </mc:Choice>
          <mc:Fallback xmlns="">
            <p:pic>
              <p:nvPicPr>
                <p:cNvPr id="23" name="Рукописный ввод 22">
                  <a:extLst>
                    <a:ext uri="{FF2B5EF4-FFF2-40B4-BE49-F238E27FC236}">
                      <a16:creationId xmlns="" xmlns:a16="http://schemas.microsoft.com/office/drawing/2014/main" xmlns:aink="http://schemas.microsoft.com/office/drawing/2016/ink" xmlns:p14="http://schemas.microsoft.com/office/powerpoint/2010/main" id="{FE4F458E-0A1E-11C0-8D60-651AEF81FB6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269304" y="3261052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1">
              <p14:nvContentPartPr>
                <p14:cNvPr id="24" name="Рукописный ввод 23">
                  <a:extLst>
                    <a:ext uri="{FF2B5EF4-FFF2-40B4-BE49-F238E27FC236}">
                      <a16:creationId xmlns:a16="http://schemas.microsoft.com/office/drawing/2014/main" id="{D87CC3E2-45E8-76C1-A1C8-B98F5269E1E6}"/>
                    </a:ext>
                  </a:extLst>
                </p14:cNvPr>
                <p14:cNvContentPartPr/>
                <p14:nvPr/>
              </p14:nvContentPartPr>
              <p14:xfrm>
                <a:off x="5173184" y="3776572"/>
                <a:ext cx="25200" cy="29160"/>
              </p14:xfrm>
            </p:contentPart>
          </mc:Choice>
          <mc:Fallback xmlns="">
            <p:pic>
              <p:nvPicPr>
                <p:cNvPr id="24" name="Рукописный ввод 23">
                  <a:extLst>
                    <a:ext uri="{FF2B5EF4-FFF2-40B4-BE49-F238E27FC236}">
                      <a16:creationId xmlns="" xmlns:a16="http://schemas.microsoft.com/office/drawing/2014/main" xmlns:aink="http://schemas.microsoft.com/office/drawing/2016/ink" xmlns:p14="http://schemas.microsoft.com/office/powerpoint/2010/main" id="{D87CC3E2-45E8-76C1-A1C8-B98F5269E1E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155184" y="3668572"/>
                  <a:ext cx="608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3">
              <p14:nvContentPartPr>
                <p14:cNvPr id="25" name="Рукописный ввод 24">
                  <a:extLst>
                    <a:ext uri="{FF2B5EF4-FFF2-40B4-BE49-F238E27FC236}">
                      <a16:creationId xmlns:a16="http://schemas.microsoft.com/office/drawing/2014/main" id="{89E3EDC7-6C45-BA6A-4CE0-52BC17BBCAA0}"/>
                    </a:ext>
                  </a:extLst>
                </p14:cNvPr>
                <p14:cNvContentPartPr/>
                <p14:nvPr/>
              </p14:nvContentPartPr>
              <p14:xfrm>
                <a:off x="5050784" y="3484972"/>
                <a:ext cx="18000" cy="222480"/>
              </p14:xfrm>
            </p:contentPart>
          </mc:Choice>
          <mc:Fallback xmlns="">
            <p:pic>
              <p:nvPicPr>
                <p:cNvPr id="25" name="Рукописный ввод 24">
                  <a:extLst>
                    <a:ext uri="{FF2B5EF4-FFF2-40B4-BE49-F238E27FC236}">
                      <a16:creationId xmlns="" xmlns:a16="http://schemas.microsoft.com/office/drawing/2014/main" xmlns:aink="http://schemas.microsoft.com/office/drawing/2016/ink" xmlns:p14="http://schemas.microsoft.com/office/powerpoint/2010/main" id="{89E3EDC7-6C45-BA6A-4CE0-52BC17BBCAA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032784" y="3377332"/>
                  <a:ext cx="53640" cy="43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1683182C-5509-E02C-FBB9-DEB527EC1640}"/>
                  </a:ext>
                </a:extLst>
              </p14:cNvPr>
              <p14:cNvContentPartPr/>
              <p14:nvPr/>
            </p14:nvContentPartPr>
            <p14:xfrm>
              <a:off x="4633184" y="2619532"/>
              <a:ext cx="8280" cy="4320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="" xmlns:a16="http://schemas.microsoft.com/office/drawing/2014/main" xmlns:aink="http://schemas.microsoft.com/office/drawing/2016/ink" xmlns:p14="http://schemas.microsoft.com/office/powerpoint/2010/main" id="{1683182C-5509-E02C-FBB9-DEB527EC164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615544" y="2511892"/>
                <a:ext cx="43920" cy="21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B5D810E-B358-F845-C646-F3E9416E6204}"/>
              </a:ext>
            </a:extLst>
          </p:cNvPr>
          <p:cNvGrpSpPr/>
          <p:nvPr/>
        </p:nvGrpSpPr>
        <p:grpSpPr>
          <a:xfrm>
            <a:off x="4521944" y="2553652"/>
            <a:ext cx="360" cy="360"/>
            <a:chOff x="4521944" y="2553652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7">
              <p14:nvContentPartPr>
                <p14:cNvPr id="27" name="Рукописный ввод 26">
                  <a:extLst>
                    <a:ext uri="{FF2B5EF4-FFF2-40B4-BE49-F238E27FC236}">
                      <a16:creationId xmlns:a16="http://schemas.microsoft.com/office/drawing/2014/main" id="{8EC6CBF7-ED0F-C726-DC2B-F87027886BE3}"/>
                    </a:ext>
                  </a:extLst>
                </p14:cNvPr>
                <p14:cNvContentPartPr/>
                <p14:nvPr/>
              </p14:nvContentPartPr>
              <p14:xfrm>
                <a:off x="4521944" y="2553652"/>
                <a:ext cx="360" cy="360"/>
              </p14:xfrm>
            </p:contentPart>
          </mc:Choice>
          <mc:Fallback xmlns="">
            <p:pic>
              <p:nvPicPr>
                <p:cNvPr id="27" name="Рукописный ввод 26">
                  <a:extLst>
                    <a:ext uri="{FF2B5EF4-FFF2-40B4-BE49-F238E27FC236}">
                      <a16:creationId xmlns="" xmlns:a16="http://schemas.microsoft.com/office/drawing/2014/main" xmlns:aink="http://schemas.microsoft.com/office/drawing/2016/ink" xmlns:p14="http://schemas.microsoft.com/office/powerpoint/2010/main" id="{8EC6CBF7-ED0F-C726-DC2B-F87027886BE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03944" y="2446012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9">
              <p14:nvContentPartPr>
                <p14:cNvPr id="28" name="Рукописный ввод 27">
                  <a:extLst>
                    <a:ext uri="{FF2B5EF4-FFF2-40B4-BE49-F238E27FC236}">
                      <a16:creationId xmlns:a16="http://schemas.microsoft.com/office/drawing/2014/main" id="{B83F48A9-DEAF-E5A1-D6C9-B22E4D752185}"/>
                    </a:ext>
                  </a:extLst>
                </p14:cNvPr>
                <p14:cNvContentPartPr/>
                <p14:nvPr/>
              </p14:nvContentPartPr>
              <p14:xfrm>
                <a:off x="4521944" y="2553652"/>
                <a:ext cx="360" cy="360"/>
              </p14:xfrm>
            </p:contentPart>
          </mc:Choice>
          <mc:Fallback xmlns="">
            <p:pic>
              <p:nvPicPr>
                <p:cNvPr id="28" name="Рукописный ввод 27">
                  <a:extLst>
                    <a:ext uri="{FF2B5EF4-FFF2-40B4-BE49-F238E27FC236}">
                      <a16:creationId xmlns="" xmlns:a16="http://schemas.microsoft.com/office/drawing/2014/main" xmlns:aink="http://schemas.microsoft.com/office/drawing/2016/ink" xmlns:p14="http://schemas.microsoft.com/office/powerpoint/2010/main" id="{B83F48A9-DEAF-E5A1-D6C9-B22E4D75218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03944" y="2446012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0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554B7FA3-70D4-3717-A437-F05BA643BBD9}"/>
                  </a:ext>
                </a:extLst>
              </p14:cNvPr>
              <p14:cNvContentPartPr/>
              <p14:nvPr/>
            </p14:nvContentPartPr>
            <p14:xfrm>
              <a:off x="2693504" y="993412"/>
              <a:ext cx="360" cy="36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="" xmlns:a16="http://schemas.microsoft.com/office/drawing/2014/main" xmlns:aink="http://schemas.microsoft.com/office/drawing/2016/ink" xmlns:p14="http://schemas.microsoft.com/office/powerpoint/2010/main" id="{554B7FA3-70D4-3717-A437-F05BA643BBD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675504" y="88577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2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9E263B26-DFB6-CC25-BCE5-4F78D0E9EDBB}"/>
                  </a:ext>
                </a:extLst>
              </p14:cNvPr>
              <p14:cNvContentPartPr/>
              <p14:nvPr/>
            </p14:nvContentPartPr>
            <p14:xfrm>
              <a:off x="2603504" y="2792332"/>
              <a:ext cx="360" cy="360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="" xmlns:a16="http://schemas.microsoft.com/office/drawing/2014/main" xmlns:aink="http://schemas.microsoft.com/office/drawing/2016/ink" xmlns:p14="http://schemas.microsoft.com/office/powerpoint/2010/main" id="{9E263B26-DFB6-CC25-BCE5-4F78D0E9EDB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585864" y="268433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4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id="{7FA664D4-4963-295E-1379-5878E0C9A0CE}"/>
                  </a:ext>
                </a:extLst>
              </p14:cNvPr>
              <p14:cNvContentPartPr/>
              <p14:nvPr/>
            </p14:nvContentPartPr>
            <p14:xfrm>
              <a:off x="893864" y="2971252"/>
              <a:ext cx="360" cy="360"/>
            </p14:xfrm>
          </p:contentPart>
        </mc:Choice>
        <mc:Fallback xmlns="">
          <p:pic>
            <p:nvPicPr>
              <p:cNvPr id="33" name="Рукописный ввод 32">
                <a:extLst>
                  <a:ext uri="{FF2B5EF4-FFF2-40B4-BE49-F238E27FC236}">
                    <a16:creationId xmlns="" xmlns:a16="http://schemas.microsoft.com/office/drawing/2014/main" xmlns:aink="http://schemas.microsoft.com/office/drawing/2016/ink" xmlns:p14="http://schemas.microsoft.com/office/powerpoint/2010/main" id="{7FA664D4-4963-295E-1379-5878E0C9A0C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76224" y="286325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6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4D1C31F6-EB19-241F-26F8-8120E8CFF87E}"/>
                  </a:ext>
                </a:extLst>
              </p14:cNvPr>
              <p14:cNvContentPartPr/>
              <p14:nvPr/>
            </p14:nvContentPartPr>
            <p14:xfrm>
              <a:off x="2245664" y="1470412"/>
              <a:ext cx="360" cy="360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="" xmlns:a16="http://schemas.microsoft.com/office/drawing/2014/main" xmlns:aink="http://schemas.microsoft.com/office/drawing/2016/ink" xmlns:p14="http://schemas.microsoft.com/office/powerpoint/2010/main" id="{4D1C31F6-EB19-241F-26F8-8120E8CFF87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228024" y="136277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8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05859AE3-01AB-0268-1535-EDA1CCADE7A8}"/>
                  </a:ext>
                </a:extLst>
              </p14:cNvPr>
              <p14:cNvContentPartPr/>
              <p14:nvPr/>
            </p14:nvContentPartPr>
            <p14:xfrm>
              <a:off x="6966704" y="1182052"/>
              <a:ext cx="360" cy="360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="" xmlns:a16="http://schemas.microsoft.com/office/drawing/2014/main" xmlns:aink="http://schemas.microsoft.com/office/drawing/2016/ink" xmlns:p14="http://schemas.microsoft.com/office/powerpoint/2010/main" id="{05859AE3-01AB-0268-1535-EDA1CCADE7A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949064" y="107441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0">
            <p14:nvContentPartPr>
              <p14:cNvPr id="36" name="Рукописный ввод 35">
                <a:extLst>
                  <a:ext uri="{FF2B5EF4-FFF2-40B4-BE49-F238E27FC236}">
                    <a16:creationId xmlns:a16="http://schemas.microsoft.com/office/drawing/2014/main" id="{A3E7404F-D32B-8DC3-9BC1-C3519802C901}"/>
                  </a:ext>
                </a:extLst>
              </p14:cNvPr>
              <p14:cNvContentPartPr/>
              <p14:nvPr/>
            </p14:nvContentPartPr>
            <p14:xfrm>
              <a:off x="9839144" y="2892052"/>
              <a:ext cx="360" cy="360"/>
            </p14:xfrm>
          </p:contentPart>
        </mc:Choice>
        <mc:Fallback xmlns="">
          <p:pic>
            <p:nvPicPr>
              <p:cNvPr id="36" name="Рукописный ввод 35">
                <a:extLst>
                  <a:ext uri="{FF2B5EF4-FFF2-40B4-BE49-F238E27FC236}">
                    <a16:creationId xmlns="" xmlns:a16="http://schemas.microsoft.com/office/drawing/2014/main" xmlns:aink="http://schemas.microsoft.com/office/drawing/2016/ink" xmlns:p14="http://schemas.microsoft.com/office/powerpoint/2010/main" id="{A3E7404F-D32B-8DC3-9BC1-C3519802C90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821504" y="278405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2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905C40C2-BA82-9387-4343-AB49F7DBB79C}"/>
                  </a:ext>
                </a:extLst>
              </p14:cNvPr>
              <p14:cNvContentPartPr/>
              <p14:nvPr/>
            </p14:nvContentPartPr>
            <p14:xfrm>
              <a:off x="3423931" y="3909233"/>
              <a:ext cx="360" cy="360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="" xmlns:a16="http://schemas.microsoft.com/office/drawing/2014/main" xmlns:aink="http://schemas.microsoft.com/office/drawing/2016/ink" xmlns:p14="http://schemas.microsoft.com/office/powerpoint/2010/main" id="{905C40C2-BA82-9387-4343-AB49F7DBB79C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406291" y="3801233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4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937B3201-62B8-DF7F-4ADB-7724D99C73A0}"/>
                  </a:ext>
                </a:extLst>
              </p14:cNvPr>
              <p14:cNvContentPartPr/>
              <p14:nvPr/>
            </p14:nvContentPartPr>
            <p14:xfrm>
              <a:off x="7137331" y="3209393"/>
              <a:ext cx="360" cy="3960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="" xmlns:a16="http://schemas.microsoft.com/office/drawing/2014/main" xmlns:aink="http://schemas.microsoft.com/office/drawing/2016/ink" xmlns:p14="http://schemas.microsoft.com/office/powerpoint/2010/main" id="{937B3201-62B8-DF7F-4ADB-7724D99C73A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119691" y="3101753"/>
                <a:ext cx="36000" cy="21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5095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30FA3C1-B190-95CA-72C0-A7B565307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23DA6B8-9190-4D7E-9E89-5A09755F7C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4295" y="298580"/>
            <a:ext cx="5835505" cy="626945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E6D6A0A4-DAEB-DE26-00CA-C3E48536F5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ECFC5C-16E5-9B7A-FC82-A4203AB9F1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592" t="19146" r="18424" b="8717"/>
          <a:stretch>
            <a:fillRect/>
          </a:stretch>
        </p:blipFill>
        <p:spPr>
          <a:xfrm>
            <a:off x="3268770" y="132980"/>
            <a:ext cx="4870969" cy="65920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32809C04-4263-D53F-E7E9-4135B85079F6}"/>
                  </a:ext>
                </a:extLst>
              </p14:cNvPr>
              <p14:cNvContentPartPr/>
              <p14:nvPr/>
            </p14:nvContentPartPr>
            <p14:xfrm>
              <a:off x="4452464" y="2553652"/>
              <a:ext cx="6120" cy="36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32809C04-4263-D53F-E7E9-4135B85079F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34464" y="2535652"/>
                <a:ext cx="41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134C33B0-9F68-092E-C054-42CEAEB496AA}"/>
                  </a:ext>
                </a:extLst>
              </p14:cNvPr>
              <p14:cNvContentPartPr/>
              <p14:nvPr/>
            </p14:nvContentPartPr>
            <p14:xfrm>
              <a:off x="-181671" y="1233577"/>
              <a:ext cx="360" cy="36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134C33B0-9F68-092E-C054-42CEAEB496A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90671" y="122457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D6F91F77-7094-2BCC-2EA6-F967048A6581}"/>
                  </a:ext>
                </a:extLst>
              </p14:cNvPr>
              <p14:cNvContentPartPr/>
              <p14:nvPr/>
            </p14:nvContentPartPr>
            <p14:xfrm>
              <a:off x="-839536" y="735292"/>
              <a:ext cx="4320" cy="10440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="" xmlns:a16="http://schemas.microsoft.com/office/drawing/2014/main" xmlns:aink="http://schemas.microsoft.com/office/drawing/2016/ink" xmlns:p14="http://schemas.microsoft.com/office/powerpoint/2010/main" id="{D6F91F77-7094-2BCC-2EA6-F967048A658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857536" y="627292"/>
                <a:ext cx="3996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0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DAF2A81B-E29A-F9A0-FBF7-A93AD40B796E}"/>
                  </a:ext>
                </a:extLst>
              </p14:cNvPr>
              <p14:cNvContentPartPr/>
              <p14:nvPr/>
            </p14:nvContentPartPr>
            <p14:xfrm>
              <a:off x="-1123576" y="1212292"/>
              <a:ext cx="34560" cy="221040"/>
            </p14:xfrm>
          </p:contentPart>
        </mc:Choice>
        <mc:Fallback xmlns="">
          <p:pic>
            <p:nvPicPr>
              <p:cNvPr id="14" name="Рукописный ввод 13">
                <a:extLst>
                  <a:ext uri="{FF2B5EF4-FFF2-40B4-BE49-F238E27FC236}">
                    <a16:creationId xmlns="" xmlns:a16="http://schemas.microsoft.com/office/drawing/2014/main" xmlns:aink="http://schemas.microsoft.com/office/drawing/2016/ink" xmlns:p14="http://schemas.microsoft.com/office/powerpoint/2010/main" id="{DAF2A81B-E29A-F9A0-FBF7-A93AD40B796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-1141576" y="1104292"/>
                <a:ext cx="70200" cy="43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01F8D46B-41D1-1CAD-231F-161DD2CCD6B0}"/>
              </a:ext>
            </a:extLst>
          </p:cNvPr>
          <p:cNvGrpSpPr/>
          <p:nvPr/>
        </p:nvGrpSpPr>
        <p:grpSpPr>
          <a:xfrm>
            <a:off x="3915704" y="2633572"/>
            <a:ext cx="10080" cy="360"/>
            <a:chOff x="3915704" y="2633572"/>
            <a:chExt cx="1008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2">
              <p14:nvContentPartPr>
                <p14:cNvPr id="18" name="Рукописный ввод 17">
                  <a:extLst>
                    <a:ext uri="{FF2B5EF4-FFF2-40B4-BE49-F238E27FC236}">
                      <a16:creationId xmlns:a16="http://schemas.microsoft.com/office/drawing/2014/main" id="{1BE77829-DA25-2EB1-AC3B-9892BCA0BEEA}"/>
                    </a:ext>
                  </a:extLst>
                </p14:cNvPr>
                <p14:cNvContentPartPr/>
                <p14:nvPr/>
              </p14:nvContentPartPr>
              <p14:xfrm>
                <a:off x="3915704" y="2633572"/>
                <a:ext cx="360" cy="360"/>
              </p14:xfrm>
            </p:contentPart>
          </mc:Choice>
          <mc:Fallback xmlns="">
            <p:pic>
              <p:nvPicPr>
                <p:cNvPr id="18" name="Рукописный ввод 17">
                  <a:extLst>
                    <a:ext uri="{FF2B5EF4-FFF2-40B4-BE49-F238E27FC236}">
                      <a16:creationId xmlns="" xmlns:a16="http://schemas.microsoft.com/office/drawing/2014/main" xmlns:aink="http://schemas.microsoft.com/office/drawing/2016/ink" xmlns:p14="http://schemas.microsoft.com/office/powerpoint/2010/main" id="{1BE77829-DA25-2EB1-AC3B-9892BCA0BEE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97704" y="2525572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19" name="Рукописный ввод 18">
                  <a:extLst>
                    <a:ext uri="{FF2B5EF4-FFF2-40B4-BE49-F238E27FC236}">
                      <a16:creationId xmlns:a16="http://schemas.microsoft.com/office/drawing/2014/main" id="{4BC57EE8-74C7-9DCE-0070-3962FFDB172A}"/>
                    </a:ext>
                  </a:extLst>
                </p14:cNvPr>
                <p14:cNvContentPartPr/>
                <p14:nvPr/>
              </p14:nvContentPartPr>
              <p14:xfrm>
                <a:off x="3925424" y="2633572"/>
                <a:ext cx="360" cy="360"/>
              </p14:xfrm>
            </p:contentPart>
          </mc:Choice>
          <mc:Fallback xmlns="">
            <p:pic>
              <p:nvPicPr>
                <p:cNvPr id="19" name="Рукописный ввод 18">
                  <a:extLst>
                    <a:ext uri="{FF2B5EF4-FFF2-40B4-BE49-F238E27FC236}">
                      <a16:creationId xmlns="" xmlns:a16="http://schemas.microsoft.com/office/drawing/2014/main" xmlns:aink="http://schemas.microsoft.com/office/drawing/2016/ink" xmlns:p14="http://schemas.microsoft.com/office/powerpoint/2010/main" id="{4BC57EE8-74C7-9DCE-0070-3962FFDB172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907424" y="2525572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6">
            <p14:nvContentPartPr>
              <p14:cNvPr id="21" name="Рукописный ввод 20">
                <a:extLst>
                  <a:ext uri="{FF2B5EF4-FFF2-40B4-BE49-F238E27FC236}">
                    <a16:creationId xmlns:a16="http://schemas.microsoft.com/office/drawing/2014/main" id="{8398B688-1916-7311-172A-7B02AD53B5A5}"/>
                  </a:ext>
                </a:extLst>
              </p14:cNvPr>
              <p14:cNvContentPartPr/>
              <p14:nvPr/>
            </p14:nvContentPartPr>
            <p14:xfrm>
              <a:off x="7368464" y="2961532"/>
              <a:ext cx="6480" cy="4320"/>
            </p14:xfrm>
          </p:contentPart>
        </mc:Choice>
        <mc:Fallback xmlns="">
          <p:pic>
            <p:nvPicPr>
              <p:cNvPr id="21" name="Рукописный ввод 20">
                <a:extLst>
                  <a:ext uri="{FF2B5EF4-FFF2-40B4-BE49-F238E27FC236}">
                    <a16:creationId xmlns="" xmlns:a16="http://schemas.microsoft.com/office/drawing/2014/main" xmlns:aink="http://schemas.microsoft.com/office/drawing/2016/ink" xmlns:p14="http://schemas.microsoft.com/office/powerpoint/2010/main" id="{8398B688-1916-7311-172A-7B02AD53B5A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50464" y="2853532"/>
                <a:ext cx="4212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2735B835-4462-CC96-C2D4-4E634AED7823}"/>
                  </a:ext>
                </a:extLst>
              </p14:cNvPr>
              <p14:cNvContentPartPr/>
              <p14:nvPr/>
            </p14:nvContentPartPr>
            <p14:xfrm>
              <a:off x="7048424" y="3776572"/>
              <a:ext cx="18360" cy="23040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="" xmlns:a16="http://schemas.microsoft.com/office/drawing/2014/main" xmlns:aink="http://schemas.microsoft.com/office/drawing/2016/ink" xmlns:p14="http://schemas.microsoft.com/office/powerpoint/2010/main" id="{2735B835-4462-CC96-C2D4-4E634AED782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30064" y="3670234"/>
                <a:ext cx="54713" cy="235362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2DEC5B2E-AE03-990D-C9F0-CE913EE66CA7}"/>
              </a:ext>
            </a:extLst>
          </p:cNvPr>
          <p:cNvGrpSpPr/>
          <p:nvPr/>
        </p:nvGrpSpPr>
        <p:grpSpPr>
          <a:xfrm>
            <a:off x="5050784" y="3369052"/>
            <a:ext cx="236880" cy="436680"/>
            <a:chOff x="5050784" y="3369052"/>
            <a:chExt cx="236880" cy="43668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23" name="Рукописный ввод 22">
                  <a:extLst>
                    <a:ext uri="{FF2B5EF4-FFF2-40B4-BE49-F238E27FC236}">
                      <a16:creationId xmlns:a16="http://schemas.microsoft.com/office/drawing/2014/main" id="{FE4F458E-0A1E-11C0-8D60-651AEF81FB61}"/>
                    </a:ext>
                  </a:extLst>
                </p14:cNvPr>
                <p14:cNvContentPartPr/>
                <p14:nvPr/>
              </p14:nvContentPartPr>
              <p14:xfrm>
                <a:off x="5287304" y="3369052"/>
                <a:ext cx="360" cy="360"/>
              </p14:xfrm>
            </p:contentPart>
          </mc:Choice>
          <mc:Fallback xmlns="">
            <p:pic>
              <p:nvPicPr>
                <p:cNvPr id="23" name="Рукописный ввод 22">
                  <a:extLst>
                    <a:ext uri="{FF2B5EF4-FFF2-40B4-BE49-F238E27FC236}">
                      <a16:creationId xmlns="" xmlns:a16="http://schemas.microsoft.com/office/drawing/2014/main" xmlns:aink="http://schemas.microsoft.com/office/drawing/2016/ink" xmlns:p14="http://schemas.microsoft.com/office/powerpoint/2010/main" id="{FE4F458E-0A1E-11C0-8D60-651AEF81FB6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69304" y="3261052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">
              <p14:nvContentPartPr>
                <p14:cNvPr id="24" name="Рукописный ввод 23">
                  <a:extLst>
                    <a:ext uri="{FF2B5EF4-FFF2-40B4-BE49-F238E27FC236}">
                      <a16:creationId xmlns:a16="http://schemas.microsoft.com/office/drawing/2014/main" id="{D87CC3E2-45E8-76C1-A1C8-B98F5269E1E6}"/>
                    </a:ext>
                  </a:extLst>
                </p14:cNvPr>
                <p14:cNvContentPartPr/>
                <p14:nvPr/>
              </p14:nvContentPartPr>
              <p14:xfrm>
                <a:off x="5173184" y="3776572"/>
                <a:ext cx="25200" cy="29160"/>
              </p14:xfrm>
            </p:contentPart>
          </mc:Choice>
          <mc:Fallback xmlns="">
            <p:pic>
              <p:nvPicPr>
                <p:cNvPr id="24" name="Рукописный ввод 23">
                  <a:extLst>
                    <a:ext uri="{FF2B5EF4-FFF2-40B4-BE49-F238E27FC236}">
                      <a16:creationId xmlns="" xmlns:a16="http://schemas.microsoft.com/office/drawing/2014/main" xmlns:aink="http://schemas.microsoft.com/office/drawing/2016/ink" xmlns:p14="http://schemas.microsoft.com/office/powerpoint/2010/main" id="{D87CC3E2-45E8-76C1-A1C8-B98F5269E1E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155184" y="3668572"/>
                  <a:ext cx="608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4">
              <p14:nvContentPartPr>
                <p14:cNvPr id="25" name="Рукописный ввод 24">
                  <a:extLst>
                    <a:ext uri="{FF2B5EF4-FFF2-40B4-BE49-F238E27FC236}">
                      <a16:creationId xmlns:a16="http://schemas.microsoft.com/office/drawing/2014/main" id="{89E3EDC7-6C45-BA6A-4CE0-52BC17BBCAA0}"/>
                    </a:ext>
                  </a:extLst>
                </p14:cNvPr>
                <p14:cNvContentPartPr/>
                <p14:nvPr/>
              </p14:nvContentPartPr>
              <p14:xfrm>
                <a:off x="5050784" y="3484972"/>
                <a:ext cx="18000" cy="222480"/>
              </p14:xfrm>
            </p:contentPart>
          </mc:Choice>
          <mc:Fallback xmlns="">
            <p:pic>
              <p:nvPicPr>
                <p:cNvPr id="25" name="Рукописный ввод 24">
                  <a:extLst>
                    <a:ext uri="{FF2B5EF4-FFF2-40B4-BE49-F238E27FC236}">
                      <a16:creationId xmlns="" xmlns:a16="http://schemas.microsoft.com/office/drawing/2014/main" xmlns:aink="http://schemas.microsoft.com/office/drawing/2016/ink" xmlns:p14="http://schemas.microsoft.com/office/powerpoint/2010/main" id="{89E3EDC7-6C45-BA6A-4CE0-52BC17BBCAA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032784" y="3376797"/>
                  <a:ext cx="53640" cy="43846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6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1683182C-5509-E02C-FBB9-DEB527EC1640}"/>
                  </a:ext>
                </a:extLst>
              </p14:cNvPr>
              <p14:cNvContentPartPr/>
              <p14:nvPr/>
            </p14:nvContentPartPr>
            <p14:xfrm>
              <a:off x="4633184" y="2619532"/>
              <a:ext cx="8280" cy="4320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="" xmlns:a16="http://schemas.microsoft.com/office/drawing/2014/main" xmlns:aink="http://schemas.microsoft.com/office/drawing/2016/ink" xmlns:p14="http://schemas.microsoft.com/office/powerpoint/2010/main" id="{1683182C-5509-E02C-FBB9-DEB527EC164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14366" y="2511532"/>
                <a:ext cx="45540" cy="21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B5D810E-B358-F845-C646-F3E9416E6204}"/>
              </a:ext>
            </a:extLst>
          </p:cNvPr>
          <p:cNvGrpSpPr/>
          <p:nvPr/>
        </p:nvGrpSpPr>
        <p:grpSpPr>
          <a:xfrm>
            <a:off x="4521944" y="2553652"/>
            <a:ext cx="360" cy="360"/>
            <a:chOff x="4521944" y="2553652"/>
            <a:chExt cx="36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8">
              <p14:nvContentPartPr>
                <p14:cNvPr id="27" name="Рукописный ввод 26">
                  <a:extLst>
                    <a:ext uri="{FF2B5EF4-FFF2-40B4-BE49-F238E27FC236}">
                      <a16:creationId xmlns:a16="http://schemas.microsoft.com/office/drawing/2014/main" id="{8EC6CBF7-ED0F-C726-DC2B-F87027886BE3}"/>
                    </a:ext>
                  </a:extLst>
                </p14:cNvPr>
                <p14:cNvContentPartPr/>
                <p14:nvPr/>
              </p14:nvContentPartPr>
              <p14:xfrm>
                <a:off x="4521944" y="2553652"/>
                <a:ext cx="360" cy="360"/>
              </p14:xfrm>
            </p:contentPart>
          </mc:Choice>
          <mc:Fallback xmlns="">
            <p:pic>
              <p:nvPicPr>
                <p:cNvPr id="27" name="Рукописный ввод 26">
                  <a:extLst>
                    <a:ext uri="{FF2B5EF4-FFF2-40B4-BE49-F238E27FC236}">
                      <a16:creationId xmlns="" xmlns:a16="http://schemas.microsoft.com/office/drawing/2014/main" xmlns:aink="http://schemas.microsoft.com/office/drawing/2016/ink" xmlns:p14="http://schemas.microsoft.com/office/powerpoint/2010/main" id="{8EC6CBF7-ED0F-C726-DC2B-F87027886BE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03944" y="2445652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30">
              <p14:nvContentPartPr>
                <p14:cNvPr id="28" name="Рукописный ввод 27">
                  <a:extLst>
                    <a:ext uri="{FF2B5EF4-FFF2-40B4-BE49-F238E27FC236}">
                      <a16:creationId xmlns:a16="http://schemas.microsoft.com/office/drawing/2014/main" id="{B83F48A9-DEAF-E5A1-D6C9-B22E4D752185}"/>
                    </a:ext>
                  </a:extLst>
                </p14:cNvPr>
                <p14:cNvContentPartPr/>
                <p14:nvPr/>
              </p14:nvContentPartPr>
              <p14:xfrm>
                <a:off x="4521944" y="2553652"/>
                <a:ext cx="360" cy="360"/>
              </p14:xfrm>
            </p:contentPart>
          </mc:Choice>
          <mc:Fallback xmlns="">
            <p:pic>
              <p:nvPicPr>
                <p:cNvPr id="28" name="Рукописный ввод 27">
                  <a:extLst>
                    <a:ext uri="{FF2B5EF4-FFF2-40B4-BE49-F238E27FC236}">
                      <a16:creationId xmlns="" xmlns:a16="http://schemas.microsoft.com/office/drawing/2014/main" xmlns:aink="http://schemas.microsoft.com/office/drawing/2016/ink" xmlns:p14="http://schemas.microsoft.com/office/powerpoint/2010/main" id="{B83F48A9-DEAF-E5A1-D6C9-B22E4D75218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03944" y="2445652"/>
                  <a:ext cx="36000" cy="21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1">
            <p14:nvContentPartPr>
              <p14:cNvPr id="31" name="Рукописный ввод 30">
                <a:extLst>
                  <a:ext uri="{FF2B5EF4-FFF2-40B4-BE49-F238E27FC236}">
                    <a16:creationId xmlns:a16="http://schemas.microsoft.com/office/drawing/2014/main" id="{554B7FA3-70D4-3717-A437-F05BA643BBD9}"/>
                  </a:ext>
                </a:extLst>
              </p14:cNvPr>
              <p14:cNvContentPartPr/>
              <p14:nvPr/>
            </p14:nvContentPartPr>
            <p14:xfrm>
              <a:off x="2693504" y="993412"/>
              <a:ext cx="360" cy="360"/>
            </p14:xfrm>
          </p:contentPart>
        </mc:Choice>
        <mc:Fallback xmlns="">
          <p:pic>
            <p:nvPicPr>
              <p:cNvPr id="31" name="Рукописный ввод 30">
                <a:extLst>
                  <a:ext uri="{FF2B5EF4-FFF2-40B4-BE49-F238E27FC236}">
                    <a16:creationId xmlns="" xmlns:a16="http://schemas.microsoft.com/office/drawing/2014/main" xmlns:aink="http://schemas.microsoft.com/office/drawing/2016/ink" xmlns:p14="http://schemas.microsoft.com/office/powerpoint/2010/main" id="{554B7FA3-70D4-3717-A437-F05BA643BBD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75504" y="88541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3">
            <p14:nvContentPartPr>
              <p14:cNvPr id="32" name="Рукописный ввод 31">
                <a:extLst>
                  <a:ext uri="{FF2B5EF4-FFF2-40B4-BE49-F238E27FC236}">
                    <a16:creationId xmlns:a16="http://schemas.microsoft.com/office/drawing/2014/main" id="{9E263B26-DFB6-CC25-BCE5-4F78D0E9EDBB}"/>
                  </a:ext>
                </a:extLst>
              </p14:cNvPr>
              <p14:cNvContentPartPr/>
              <p14:nvPr/>
            </p14:nvContentPartPr>
            <p14:xfrm>
              <a:off x="2603504" y="2792332"/>
              <a:ext cx="360" cy="360"/>
            </p14:xfrm>
          </p:contentPart>
        </mc:Choice>
        <mc:Fallback xmlns="">
          <p:pic>
            <p:nvPicPr>
              <p:cNvPr id="32" name="Рукописный ввод 31">
                <a:extLst>
                  <a:ext uri="{FF2B5EF4-FFF2-40B4-BE49-F238E27FC236}">
                    <a16:creationId xmlns="" xmlns:a16="http://schemas.microsoft.com/office/drawing/2014/main" xmlns:aink="http://schemas.microsoft.com/office/drawing/2016/ink" xmlns:p14="http://schemas.microsoft.com/office/powerpoint/2010/main" id="{9E263B26-DFB6-CC25-BCE5-4F78D0E9EDB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585504" y="268433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5">
            <p14:nvContentPartPr>
              <p14:cNvPr id="33" name="Рукописный ввод 32">
                <a:extLst>
                  <a:ext uri="{FF2B5EF4-FFF2-40B4-BE49-F238E27FC236}">
                    <a16:creationId xmlns:a16="http://schemas.microsoft.com/office/drawing/2014/main" id="{7FA664D4-4963-295E-1379-5878E0C9A0CE}"/>
                  </a:ext>
                </a:extLst>
              </p14:cNvPr>
              <p14:cNvContentPartPr/>
              <p14:nvPr/>
            </p14:nvContentPartPr>
            <p14:xfrm>
              <a:off x="893864" y="2971252"/>
              <a:ext cx="360" cy="360"/>
            </p14:xfrm>
          </p:contentPart>
        </mc:Choice>
        <mc:Fallback xmlns="">
          <p:pic>
            <p:nvPicPr>
              <p:cNvPr id="33" name="Рукописный ввод 32">
                <a:extLst>
                  <a:ext uri="{FF2B5EF4-FFF2-40B4-BE49-F238E27FC236}">
                    <a16:creationId xmlns="" xmlns:a16="http://schemas.microsoft.com/office/drawing/2014/main" xmlns:aink="http://schemas.microsoft.com/office/drawing/2016/ink" xmlns:p14="http://schemas.microsoft.com/office/powerpoint/2010/main" id="{7FA664D4-4963-295E-1379-5878E0C9A0C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875864" y="286325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7">
            <p14:nvContentPartPr>
              <p14:cNvPr id="34" name="Рукописный ввод 33">
                <a:extLst>
                  <a:ext uri="{FF2B5EF4-FFF2-40B4-BE49-F238E27FC236}">
                    <a16:creationId xmlns:a16="http://schemas.microsoft.com/office/drawing/2014/main" id="{4D1C31F6-EB19-241F-26F8-8120E8CFF87E}"/>
                  </a:ext>
                </a:extLst>
              </p14:cNvPr>
              <p14:cNvContentPartPr/>
              <p14:nvPr/>
            </p14:nvContentPartPr>
            <p14:xfrm>
              <a:off x="2245664" y="1470412"/>
              <a:ext cx="360" cy="360"/>
            </p14:xfrm>
          </p:contentPart>
        </mc:Choice>
        <mc:Fallback xmlns="">
          <p:pic>
            <p:nvPicPr>
              <p:cNvPr id="34" name="Рукописный ввод 33">
                <a:extLst>
                  <a:ext uri="{FF2B5EF4-FFF2-40B4-BE49-F238E27FC236}">
                    <a16:creationId xmlns="" xmlns:a16="http://schemas.microsoft.com/office/drawing/2014/main" xmlns:aink="http://schemas.microsoft.com/office/drawing/2016/ink" xmlns:p14="http://schemas.microsoft.com/office/powerpoint/2010/main" id="{4D1C31F6-EB19-241F-26F8-8120E8CFF87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227664" y="136241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9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05859AE3-01AB-0268-1535-EDA1CCADE7A8}"/>
                  </a:ext>
                </a:extLst>
              </p14:cNvPr>
              <p14:cNvContentPartPr/>
              <p14:nvPr/>
            </p14:nvContentPartPr>
            <p14:xfrm>
              <a:off x="6966704" y="1182052"/>
              <a:ext cx="360" cy="360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="" xmlns:a16="http://schemas.microsoft.com/office/drawing/2014/main" xmlns:aink="http://schemas.microsoft.com/office/drawing/2016/ink" xmlns:p14="http://schemas.microsoft.com/office/powerpoint/2010/main" id="{05859AE3-01AB-0268-1535-EDA1CCADE7A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48704" y="107405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1">
            <p14:nvContentPartPr>
              <p14:cNvPr id="36" name="Рукописный ввод 35">
                <a:extLst>
                  <a:ext uri="{FF2B5EF4-FFF2-40B4-BE49-F238E27FC236}">
                    <a16:creationId xmlns:a16="http://schemas.microsoft.com/office/drawing/2014/main" id="{A3E7404F-D32B-8DC3-9BC1-C3519802C901}"/>
                  </a:ext>
                </a:extLst>
              </p14:cNvPr>
              <p14:cNvContentPartPr/>
              <p14:nvPr/>
            </p14:nvContentPartPr>
            <p14:xfrm>
              <a:off x="9839144" y="2892052"/>
              <a:ext cx="360" cy="360"/>
            </p14:xfrm>
          </p:contentPart>
        </mc:Choice>
        <mc:Fallback xmlns="">
          <p:pic>
            <p:nvPicPr>
              <p:cNvPr id="36" name="Рукописный ввод 35">
                <a:extLst>
                  <a:ext uri="{FF2B5EF4-FFF2-40B4-BE49-F238E27FC236}">
                    <a16:creationId xmlns="" xmlns:a16="http://schemas.microsoft.com/office/drawing/2014/main" xmlns:aink="http://schemas.microsoft.com/office/drawing/2016/ink" xmlns:p14="http://schemas.microsoft.com/office/powerpoint/2010/main" id="{A3E7404F-D32B-8DC3-9BC1-C3519802C90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821144" y="2784052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3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7F233580-938E-CE4E-8B08-22943E45997A}"/>
                  </a:ext>
                </a:extLst>
              </p14:cNvPr>
              <p14:cNvContentPartPr/>
              <p14:nvPr/>
            </p14:nvContentPartPr>
            <p14:xfrm>
              <a:off x="3368131" y="1632233"/>
              <a:ext cx="61200" cy="8964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="" xmlns:a16="http://schemas.microsoft.com/office/drawing/2014/main" xmlns:aink="http://schemas.microsoft.com/office/drawing/2016/ink" xmlns:p14="http://schemas.microsoft.com/office/powerpoint/2010/main" id="{7F233580-938E-CE4E-8B08-22943E45997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350131" y="1524593"/>
                <a:ext cx="9684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4A745536-B14D-D220-DDC2-49A18D6E8CDB}"/>
                  </a:ext>
                </a:extLst>
              </p14:cNvPr>
              <p14:cNvContentPartPr/>
              <p14:nvPr/>
            </p14:nvContentPartPr>
            <p14:xfrm>
              <a:off x="3274531" y="1660673"/>
              <a:ext cx="149040" cy="360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4A745536-B14D-D220-DDC2-49A18D6E8CDB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265891" y="1651673"/>
                <a:ext cx="1666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4042F3BB-FBD7-0308-7409-681C55A9CF9D}"/>
                  </a:ext>
                </a:extLst>
              </p14:cNvPr>
              <p14:cNvContentPartPr/>
              <p14:nvPr/>
            </p14:nvContentPartPr>
            <p14:xfrm>
              <a:off x="3302611" y="2313713"/>
              <a:ext cx="111600" cy="360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4042F3BB-FBD7-0308-7409-681C55A9CF9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293971" y="2305073"/>
                <a:ext cx="1292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FDB17B12-FE1A-D84F-914E-C2BC11A7DC6E}"/>
                  </a:ext>
                </a:extLst>
              </p14:cNvPr>
              <p14:cNvContentPartPr/>
              <p14:nvPr/>
            </p14:nvContentPartPr>
            <p14:xfrm>
              <a:off x="3293611" y="2845433"/>
              <a:ext cx="92160" cy="360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FDB17B12-FE1A-D84F-914E-C2BC11A7DC6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284611" y="2836793"/>
                <a:ext cx="109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id="{A569B44B-7EBE-2213-3E76-7B63602399F2}"/>
                  </a:ext>
                </a:extLst>
              </p14:cNvPr>
              <p14:cNvContentPartPr/>
              <p14:nvPr/>
            </p14:nvContentPartPr>
            <p14:xfrm>
              <a:off x="3274531" y="3554633"/>
              <a:ext cx="83160" cy="360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A569B44B-7EBE-2213-3E76-7B63602399F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265891" y="3545993"/>
                <a:ext cx="100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id="{CCF243E3-CA0E-85A5-DB1C-C31545F9B71D}"/>
                  </a:ext>
                </a:extLst>
              </p14:cNvPr>
              <p14:cNvContentPartPr/>
              <p14:nvPr/>
            </p14:nvContentPartPr>
            <p14:xfrm>
              <a:off x="3256171" y="4021193"/>
              <a:ext cx="186120" cy="360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CCF243E3-CA0E-85A5-DB1C-C31545F9B71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247171" y="4012193"/>
                <a:ext cx="2037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2" name="Рукописный ввод 41">
                <a:extLst>
                  <a:ext uri="{FF2B5EF4-FFF2-40B4-BE49-F238E27FC236}">
                    <a16:creationId xmlns:a16="http://schemas.microsoft.com/office/drawing/2014/main" id="{44CE3749-65A3-BA99-3D03-0491262554AE}"/>
                  </a:ext>
                </a:extLst>
              </p14:cNvPr>
              <p14:cNvContentPartPr/>
              <p14:nvPr/>
            </p14:nvContentPartPr>
            <p14:xfrm>
              <a:off x="3283891" y="4347713"/>
              <a:ext cx="127080" cy="360"/>
            </p14:xfrm>
          </p:contentPart>
        </mc:Choice>
        <mc:Fallback xmlns="">
          <p:pic>
            <p:nvPicPr>
              <p:cNvPr id="42" name="Рукописный ввод 41">
                <a:extLst>
                  <a:ext uri="{FF2B5EF4-FFF2-40B4-BE49-F238E27FC236}">
                    <a16:creationId xmlns:a16="http://schemas.microsoft.com/office/drawing/2014/main" id="{44CE3749-65A3-BA99-3D03-0491262554AE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274891" y="4339073"/>
                <a:ext cx="14472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8753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9150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6715" t="34131" r="4396" b="10797"/>
          <a:stretch/>
        </p:blipFill>
        <p:spPr>
          <a:xfrm>
            <a:off x="239487" y="163287"/>
            <a:ext cx="5834742" cy="289203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7527" y="0"/>
            <a:ext cx="3525672" cy="3052158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4" cstate="print"/>
          <a:srcRect l="13075" t="28092" r="6646" b="17078"/>
          <a:stretch/>
        </p:blipFill>
        <p:spPr>
          <a:xfrm>
            <a:off x="370115" y="3076788"/>
            <a:ext cx="5573486" cy="3045295"/>
          </a:xfrm>
          <a:prstGeom prst="rect">
            <a:avLst/>
          </a:prstGeom>
        </p:spPr>
      </p:pic>
      <p:pic>
        <p:nvPicPr>
          <p:cNvPr id="7" name="Объект 5"/>
          <p:cNvPicPr>
            <a:picLocks noChangeAspect="1"/>
          </p:cNvPicPr>
          <p:nvPr/>
        </p:nvPicPr>
        <p:blipFill rotWithShape="1">
          <a:blip r:embed="rId5" cstate="print"/>
          <a:srcRect l="13092" t="27990" r="6824" b="17319"/>
          <a:stretch/>
        </p:blipFill>
        <p:spPr>
          <a:xfrm>
            <a:off x="6193971" y="3168109"/>
            <a:ext cx="5998029" cy="327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74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11352" t="33889" r="4784" b="27464"/>
          <a:stretch/>
        </p:blipFill>
        <p:spPr>
          <a:xfrm>
            <a:off x="0" y="0"/>
            <a:ext cx="8060536" cy="2971627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print"/>
          <a:srcRect l="12126" t="27964" r="6395" b="20865"/>
          <a:stretch/>
        </p:blipFill>
        <p:spPr>
          <a:xfrm>
            <a:off x="4919940" y="2733518"/>
            <a:ext cx="7272060" cy="365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818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2858</TotalTime>
  <Words>354</Words>
  <Application>Microsoft Office PowerPoint</Application>
  <PresentationFormat>Широкоэкранный</PresentationFormat>
  <Paragraphs>30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Линии 22-23</vt:lpstr>
      <vt:lpstr>Линии 22-23</vt:lpstr>
      <vt:lpstr>Собран мини-модуль из двух линий заданий 22 и 23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Индивидуальный маршрут профессионального развития педагога как основной механизм реализации обновлённых ФГОС</dc:title>
  <dc:creator>Татьяна</dc:creator>
  <cp:lastModifiedBy>Б. Татьяна</cp:lastModifiedBy>
  <cp:revision>31</cp:revision>
  <cp:lastPrinted>2023-10-05T09:58:20Z</cp:lastPrinted>
  <dcterms:created xsi:type="dcterms:W3CDTF">2022-09-27T05:15:35Z</dcterms:created>
  <dcterms:modified xsi:type="dcterms:W3CDTF">2025-06-25T19:41:13Z</dcterms:modified>
</cp:coreProperties>
</file>